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2" r:id="rId1"/>
  </p:sldMasterIdLst>
  <p:sldIdLst>
    <p:sldId id="281" r:id="rId2"/>
    <p:sldId id="264" r:id="rId3"/>
    <p:sldId id="265" r:id="rId4"/>
    <p:sldId id="262" r:id="rId5"/>
    <p:sldId id="263" r:id="rId6"/>
    <p:sldId id="266" r:id="rId7"/>
    <p:sldId id="267" r:id="rId8"/>
    <p:sldId id="268" r:id="rId9"/>
    <p:sldId id="282" r:id="rId10"/>
    <p:sldId id="270" r:id="rId11"/>
    <p:sldId id="271" r:id="rId12"/>
    <p:sldId id="273" r:id="rId13"/>
    <p:sldId id="272" r:id="rId14"/>
    <p:sldId id="274" r:id="rId15"/>
    <p:sldId id="275" r:id="rId16"/>
    <p:sldId id="277" r:id="rId17"/>
    <p:sldId id="276" r:id="rId18"/>
    <p:sldId id="283" r:id="rId19"/>
    <p:sldId id="278" r:id="rId20"/>
    <p:sldId id="279" r:id="rId21"/>
    <p:sldId id="28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5C3D"/>
    <a:srgbClr val="F5F5F5"/>
    <a:srgbClr val="F1B9A4"/>
    <a:srgbClr val="ED8FCB"/>
    <a:srgbClr val="C8B8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D69289-5DFF-CAC8-1E1F-FA7CDFFE1878}" v="18" dt="2025-04-22T19:38:04.3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91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tsiana Grinkina" userId="9d2cad8f14e943ed" providerId="Windows Live" clId="Web-{0025D47B-2E63-D037-1434-F31318D1481C}"/>
    <pc:docChg chg="delSld modSld">
      <pc:chgData name="Tatsiana Grinkina" userId="9d2cad8f14e943ed" providerId="Windows Live" clId="Web-{0025D47B-2E63-D037-1434-F31318D1481C}" dt="2025-04-16T19:05:32.438" v="147"/>
      <pc:docMkLst>
        <pc:docMk/>
      </pc:docMkLst>
      <pc:sldChg chg="modSp">
        <pc:chgData name="Tatsiana Grinkina" userId="9d2cad8f14e943ed" providerId="Windows Live" clId="Web-{0025D47B-2E63-D037-1434-F31318D1481C}" dt="2025-04-16T18:30:18.663" v="16" actId="20577"/>
        <pc:sldMkLst>
          <pc:docMk/>
          <pc:sldMk cId="700150353" sldId="262"/>
        </pc:sldMkLst>
        <pc:spChg chg="mod">
          <ac:chgData name="Tatsiana Grinkina" userId="9d2cad8f14e943ed" providerId="Windows Live" clId="Web-{0025D47B-2E63-D037-1434-F31318D1481C}" dt="2025-04-16T18:30:18.663" v="16" actId="20577"/>
          <ac:spMkLst>
            <pc:docMk/>
            <pc:sldMk cId="700150353" sldId="262"/>
            <ac:spMk id="9" creationId="{F5389C8A-A486-E309-2AC5-88A2C0D4D66E}"/>
          </ac:spMkLst>
        </pc:spChg>
        <pc:picChg chg="mod">
          <ac:chgData name="Tatsiana Grinkina" userId="9d2cad8f14e943ed" providerId="Windows Live" clId="Web-{0025D47B-2E63-D037-1434-F31318D1481C}" dt="2025-04-16T18:29:50.021" v="13" actId="14100"/>
          <ac:picMkLst>
            <pc:docMk/>
            <pc:sldMk cId="700150353" sldId="262"/>
            <ac:picMk id="13" creationId="{875DE8FC-C018-04F8-00AF-AC455BF0B09A}"/>
          </ac:picMkLst>
        </pc:picChg>
      </pc:sldChg>
      <pc:sldChg chg="modSp">
        <pc:chgData name="Tatsiana Grinkina" userId="9d2cad8f14e943ed" providerId="Windows Live" clId="Web-{0025D47B-2E63-D037-1434-F31318D1481C}" dt="2025-04-16T18:30:30.960" v="18" actId="20577"/>
        <pc:sldMkLst>
          <pc:docMk/>
          <pc:sldMk cId="1741455287" sldId="263"/>
        </pc:sldMkLst>
        <pc:spChg chg="mod">
          <ac:chgData name="Tatsiana Grinkina" userId="9d2cad8f14e943ed" providerId="Windows Live" clId="Web-{0025D47B-2E63-D037-1434-F31318D1481C}" dt="2025-04-16T18:30:30.960" v="18" actId="20577"/>
          <ac:spMkLst>
            <pc:docMk/>
            <pc:sldMk cId="1741455287" sldId="263"/>
            <ac:spMk id="9" creationId="{DEC81AC7-0904-49B9-B0A6-3EAE1BA9A349}"/>
          </ac:spMkLst>
        </pc:spChg>
      </pc:sldChg>
      <pc:sldChg chg="addSp modSp">
        <pc:chgData name="Tatsiana Grinkina" userId="9d2cad8f14e943ed" providerId="Windows Live" clId="Web-{0025D47B-2E63-D037-1434-F31318D1481C}" dt="2025-04-16T19:04:03.888" v="140"/>
        <pc:sldMkLst>
          <pc:docMk/>
          <pc:sldMk cId="3083929808" sldId="264"/>
        </pc:sldMkLst>
        <pc:spChg chg="mod">
          <ac:chgData name="Tatsiana Grinkina" userId="9d2cad8f14e943ed" providerId="Windows Live" clId="Web-{0025D47B-2E63-D037-1434-F31318D1481C}" dt="2025-04-16T18:29:06.270" v="4" actId="20577"/>
          <ac:spMkLst>
            <pc:docMk/>
            <pc:sldMk cId="3083929808" sldId="264"/>
            <ac:spMk id="9" creationId="{88D73EAB-F7D5-7701-9AC7-14D1C52274AB}"/>
          </ac:spMkLst>
        </pc:spChg>
      </pc:sldChg>
      <pc:sldChg chg="modSp">
        <pc:chgData name="Tatsiana Grinkina" userId="9d2cad8f14e943ed" providerId="Windows Live" clId="Web-{0025D47B-2E63-D037-1434-F31318D1481C}" dt="2025-04-16T18:29:39.536" v="11" actId="1076"/>
        <pc:sldMkLst>
          <pc:docMk/>
          <pc:sldMk cId="3202748545" sldId="265"/>
        </pc:sldMkLst>
        <pc:spChg chg="mod">
          <ac:chgData name="Tatsiana Grinkina" userId="9d2cad8f14e943ed" providerId="Windows Live" clId="Web-{0025D47B-2E63-D037-1434-F31318D1481C}" dt="2025-04-16T18:29:14.254" v="5" actId="20577"/>
          <ac:spMkLst>
            <pc:docMk/>
            <pc:sldMk cId="3202748545" sldId="265"/>
            <ac:spMk id="9" creationId="{2389EACB-45EC-64F1-3A74-FE3DE348EBC4}"/>
          </ac:spMkLst>
        </pc:spChg>
        <pc:picChg chg="mod">
          <ac:chgData name="Tatsiana Grinkina" userId="9d2cad8f14e943ed" providerId="Windows Live" clId="Web-{0025D47B-2E63-D037-1434-F31318D1481C}" dt="2025-04-16T18:29:39.536" v="11" actId="1076"/>
          <ac:picMkLst>
            <pc:docMk/>
            <pc:sldMk cId="3202748545" sldId="265"/>
            <ac:picMk id="3" creationId="{90D608DD-6550-C320-7066-46B2823524D7}"/>
          </ac:picMkLst>
        </pc:picChg>
      </pc:sldChg>
      <pc:sldChg chg="modSp">
        <pc:chgData name="Tatsiana Grinkina" userId="9d2cad8f14e943ed" providerId="Windows Live" clId="Web-{0025D47B-2E63-D037-1434-F31318D1481C}" dt="2025-04-16T18:30:47.367" v="22" actId="20577"/>
        <pc:sldMkLst>
          <pc:docMk/>
          <pc:sldMk cId="1499008924" sldId="266"/>
        </pc:sldMkLst>
        <pc:spChg chg="mod">
          <ac:chgData name="Tatsiana Grinkina" userId="9d2cad8f14e943ed" providerId="Windows Live" clId="Web-{0025D47B-2E63-D037-1434-F31318D1481C}" dt="2025-04-16T18:30:47.367" v="22" actId="20577"/>
          <ac:spMkLst>
            <pc:docMk/>
            <pc:sldMk cId="1499008924" sldId="266"/>
            <ac:spMk id="9" creationId="{F1841A23-F22F-60F0-6F11-9174ED3102AE}"/>
          </ac:spMkLst>
        </pc:spChg>
        <pc:picChg chg="mod">
          <ac:chgData name="Tatsiana Grinkina" userId="9d2cad8f14e943ed" providerId="Windows Live" clId="Web-{0025D47B-2E63-D037-1434-F31318D1481C}" dt="2025-04-16T18:30:43.351" v="21" actId="14100"/>
          <ac:picMkLst>
            <pc:docMk/>
            <pc:sldMk cId="1499008924" sldId="266"/>
            <ac:picMk id="3" creationId="{0801E0AD-BBED-7854-0DB4-599A4E55B96D}"/>
          </ac:picMkLst>
        </pc:picChg>
      </pc:sldChg>
      <pc:sldChg chg="modSp">
        <pc:chgData name="Tatsiana Grinkina" userId="9d2cad8f14e943ed" providerId="Windows Live" clId="Web-{0025D47B-2E63-D037-1434-F31318D1481C}" dt="2025-04-16T18:31:00.695" v="27" actId="14100"/>
        <pc:sldMkLst>
          <pc:docMk/>
          <pc:sldMk cId="2761768031" sldId="267"/>
        </pc:sldMkLst>
        <pc:spChg chg="mod">
          <ac:chgData name="Tatsiana Grinkina" userId="9d2cad8f14e943ed" providerId="Windows Live" clId="Web-{0025D47B-2E63-D037-1434-F31318D1481C}" dt="2025-04-16T18:30:54.664" v="24" actId="20577"/>
          <ac:spMkLst>
            <pc:docMk/>
            <pc:sldMk cId="2761768031" sldId="267"/>
            <ac:spMk id="9" creationId="{637E7678-9BD3-0903-7D07-CBD50E2AD593}"/>
          </ac:spMkLst>
        </pc:spChg>
        <pc:picChg chg="mod">
          <ac:chgData name="Tatsiana Grinkina" userId="9d2cad8f14e943ed" providerId="Windows Live" clId="Web-{0025D47B-2E63-D037-1434-F31318D1481C}" dt="2025-04-16T18:31:00.695" v="27" actId="14100"/>
          <ac:picMkLst>
            <pc:docMk/>
            <pc:sldMk cId="2761768031" sldId="267"/>
            <ac:picMk id="2" creationId="{5420411A-C757-7E64-6C18-B75803224C10}"/>
          </ac:picMkLst>
        </pc:picChg>
      </pc:sldChg>
      <pc:sldChg chg="addSp modSp">
        <pc:chgData name="Tatsiana Grinkina" userId="9d2cad8f14e943ed" providerId="Windows Live" clId="Web-{0025D47B-2E63-D037-1434-F31318D1481C}" dt="2025-04-16T18:47:05.682" v="108" actId="1076"/>
        <pc:sldMkLst>
          <pc:docMk/>
          <pc:sldMk cId="573546071" sldId="268"/>
        </pc:sldMkLst>
        <pc:spChg chg="mod">
          <ac:chgData name="Tatsiana Grinkina" userId="9d2cad8f14e943ed" providerId="Windows Live" clId="Web-{0025D47B-2E63-D037-1434-F31318D1481C}" dt="2025-04-16T18:46:42.290" v="103" actId="1076"/>
          <ac:spMkLst>
            <pc:docMk/>
            <pc:sldMk cId="573546071" sldId="268"/>
            <ac:spMk id="9" creationId="{F4FF0D72-F524-6127-73D9-E1900D811418}"/>
          </ac:spMkLst>
        </pc:spChg>
        <pc:picChg chg="mod">
          <ac:chgData name="Tatsiana Grinkina" userId="9d2cad8f14e943ed" providerId="Windows Live" clId="Web-{0025D47B-2E63-D037-1434-F31318D1481C}" dt="2025-04-16T18:31:22.946" v="32" actId="14100"/>
          <ac:picMkLst>
            <pc:docMk/>
            <pc:sldMk cId="573546071" sldId="268"/>
            <ac:picMk id="4" creationId="{1F8CA47F-7904-4EB4-6812-81BC18F98CA1}"/>
          </ac:picMkLst>
        </pc:picChg>
      </pc:sldChg>
      <pc:sldChg chg="del">
        <pc:chgData name="Tatsiana Grinkina" userId="9d2cad8f14e943ed" providerId="Windows Live" clId="Web-{0025D47B-2E63-D037-1434-F31318D1481C}" dt="2025-04-16T18:31:28.993" v="33"/>
        <pc:sldMkLst>
          <pc:docMk/>
          <pc:sldMk cId="1672335110" sldId="269"/>
        </pc:sldMkLst>
      </pc:sldChg>
      <pc:sldChg chg="modSp">
        <pc:chgData name="Tatsiana Grinkina" userId="9d2cad8f14e943ed" providerId="Windows Live" clId="Web-{0025D47B-2E63-D037-1434-F31318D1481C}" dt="2025-04-16T18:31:38.181" v="35" actId="20577"/>
        <pc:sldMkLst>
          <pc:docMk/>
          <pc:sldMk cId="2922026273" sldId="270"/>
        </pc:sldMkLst>
        <pc:spChg chg="mod">
          <ac:chgData name="Tatsiana Grinkina" userId="9d2cad8f14e943ed" providerId="Windows Live" clId="Web-{0025D47B-2E63-D037-1434-F31318D1481C}" dt="2025-04-16T18:31:38.181" v="35" actId="20577"/>
          <ac:spMkLst>
            <pc:docMk/>
            <pc:sldMk cId="2922026273" sldId="270"/>
            <ac:spMk id="9" creationId="{801C7D31-8185-B51C-1C83-5BA61530EA1A}"/>
          </ac:spMkLst>
        </pc:spChg>
      </pc:sldChg>
      <pc:sldChg chg="addSp modSp">
        <pc:chgData name="Tatsiana Grinkina" userId="9d2cad8f14e943ed" providerId="Windows Live" clId="Web-{0025D47B-2E63-D037-1434-F31318D1481C}" dt="2025-04-16T18:52:30.802" v="132"/>
        <pc:sldMkLst>
          <pc:docMk/>
          <pc:sldMk cId="1417995765" sldId="271"/>
        </pc:sldMkLst>
        <pc:spChg chg="mod">
          <ac:chgData name="Tatsiana Grinkina" userId="9d2cad8f14e943ed" providerId="Windows Live" clId="Web-{0025D47B-2E63-D037-1434-F31318D1481C}" dt="2025-04-16T18:50:15.157" v="116" actId="14100"/>
          <ac:spMkLst>
            <pc:docMk/>
            <pc:sldMk cId="1417995765" sldId="271"/>
            <ac:spMk id="9" creationId="{46F6DD93-AB64-730D-BD2C-984738510146}"/>
          </ac:spMkLst>
        </pc:spChg>
        <pc:picChg chg="add mod modCrop">
          <ac:chgData name="Tatsiana Grinkina" userId="9d2cad8f14e943ed" providerId="Windows Live" clId="Web-{0025D47B-2E63-D037-1434-F31318D1481C}" dt="2025-04-16T18:52:30.802" v="132"/>
          <ac:picMkLst>
            <pc:docMk/>
            <pc:sldMk cId="1417995765" sldId="271"/>
            <ac:picMk id="3" creationId="{EBBE7C8D-B8C0-B119-4EFB-AEA551ABFBF6}"/>
          </ac:picMkLst>
        </pc:picChg>
      </pc:sldChg>
      <pc:sldChg chg="modSp">
        <pc:chgData name="Tatsiana Grinkina" userId="9d2cad8f14e943ed" providerId="Windows Live" clId="Web-{0025D47B-2E63-D037-1434-F31318D1481C}" dt="2025-04-16T18:44:00.488" v="88" actId="20577"/>
        <pc:sldMkLst>
          <pc:docMk/>
          <pc:sldMk cId="1532487463" sldId="272"/>
        </pc:sldMkLst>
        <pc:spChg chg="mod">
          <ac:chgData name="Tatsiana Grinkina" userId="9d2cad8f14e943ed" providerId="Windows Live" clId="Web-{0025D47B-2E63-D037-1434-F31318D1481C}" dt="2025-04-16T18:44:00.488" v="88" actId="20577"/>
          <ac:spMkLst>
            <pc:docMk/>
            <pc:sldMk cId="1532487463" sldId="272"/>
            <ac:spMk id="7" creationId="{13CFDDB2-4D1A-812F-2129-C1B1184BDC90}"/>
          </ac:spMkLst>
        </pc:spChg>
      </pc:sldChg>
      <pc:sldChg chg="modSp">
        <pc:chgData name="Tatsiana Grinkina" userId="9d2cad8f14e943ed" providerId="Windows Live" clId="Web-{0025D47B-2E63-D037-1434-F31318D1481C}" dt="2025-04-16T18:43:46.175" v="86" actId="20577"/>
        <pc:sldMkLst>
          <pc:docMk/>
          <pc:sldMk cId="2607230912" sldId="273"/>
        </pc:sldMkLst>
        <pc:spChg chg="mod">
          <ac:chgData name="Tatsiana Grinkina" userId="9d2cad8f14e943ed" providerId="Windows Live" clId="Web-{0025D47B-2E63-D037-1434-F31318D1481C}" dt="2025-04-16T18:43:46.175" v="86" actId="20577"/>
          <ac:spMkLst>
            <pc:docMk/>
            <pc:sldMk cId="2607230912" sldId="273"/>
            <ac:spMk id="7" creationId="{E7A9E6E0-C6A4-9494-A3F5-D25018C38FE5}"/>
          </ac:spMkLst>
        </pc:spChg>
        <pc:picChg chg="mod">
          <ac:chgData name="Tatsiana Grinkina" userId="9d2cad8f14e943ed" providerId="Windows Live" clId="Web-{0025D47B-2E63-D037-1434-F31318D1481C}" dt="2025-04-16T18:32:16.807" v="42" actId="14100"/>
          <ac:picMkLst>
            <pc:docMk/>
            <pc:sldMk cId="2607230912" sldId="273"/>
            <ac:picMk id="3" creationId="{3BFFE3C2-BB64-0A2E-DE23-81F73BEA1D79}"/>
          </ac:picMkLst>
        </pc:picChg>
      </pc:sldChg>
      <pc:sldChg chg="modSp">
        <pc:chgData name="Tatsiana Grinkina" userId="9d2cad8f14e943ed" providerId="Windows Live" clId="Web-{0025D47B-2E63-D037-1434-F31318D1481C}" dt="2025-04-16T18:44:05.019" v="90" actId="20577"/>
        <pc:sldMkLst>
          <pc:docMk/>
          <pc:sldMk cId="3854608349" sldId="274"/>
        </pc:sldMkLst>
        <pc:spChg chg="mod">
          <ac:chgData name="Tatsiana Grinkina" userId="9d2cad8f14e943ed" providerId="Windows Live" clId="Web-{0025D47B-2E63-D037-1434-F31318D1481C}" dt="2025-04-16T18:44:05.019" v="90" actId="20577"/>
          <ac:spMkLst>
            <pc:docMk/>
            <pc:sldMk cId="3854608349" sldId="274"/>
            <ac:spMk id="7" creationId="{66D2A4EE-4F1C-2182-B301-42365FA4EE34}"/>
          </ac:spMkLst>
        </pc:spChg>
      </pc:sldChg>
      <pc:sldChg chg="modSp">
        <pc:chgData name="Tatsiana Grinkina" userId="9d2cad8f14e943ed" providerId="Windows Live" clId="Web-{0025D47B-2E63-D037-1434-F31318D1481C}" dt="2025-04-16T18:44:10.847" v="92" actId="20577"/>
        <pc:sldMkLst>
          <pc:docMk/>
          <pc:sldMk cId="2872480142" sldId="275"/>
        </pc:sldMkLst>
        <pc:spChg chg="mod">
          <ac:chgData name="Tatsiana Grinkina" userId="9d2cad8f14e943ed" providerId="Windows Live" clId="Web-{0025D47B-2E63-D037-1434-F31318D1481C}" dt="2025-04-16T18:44:10.847" v="92" actId="20577"/>
          <ac:spMkLst>
            <pc:docMk/>
            <pc:sldMk cId="2872480142" sldId="275"/>
            <ac:spMk id="7" creationId="{6089CE50-87FA-0CA0-9963-D43423CEAEB1}"/>
          </ac:spMkLst>
        </pc:spChg>
        <pc:picChg chg="mod">
          <ac:chgData name="Tatsiana Grinkina" userId="9d2cad8f14e943ed" providerId="Windows Live" clId="Web-{0025D47B-2E63-D037-1434-F31318D1481C}" dt="2025-04-16T18:33:08.809" v="48" actId="14100"/>
          <ac:picMkLst>
            <pc:docMk/>
            <pc:sldMk cId="2872480142" sldId="275"/>
            <ac:picMk id="2" creationId="{5226C8D8-8851-A347-3CEE-D3527F36D36B}"/>
          </ac:picMkLst>
        </pc:picChg>
      </pc:sldChg>
      <pc:sldChg chg="addSp modSp">
        <pc:chgData name="Tatsiana Grinkina" userId="9d2cad8f14e943ed" providerId="Windows Live" clId="Web-{0025D47B-2E63-D037-1434-F31318D1481C}" dt="2025-04-16T18:52:14.208" v="130"/>
        <pc:sldMkLst>
          <pc:docMk/>
          <pc:sldMk cId="1037613508" sldId="276"/>
        </pc:sldMkLst>
        <pc:spChg chg="mod">
          <ac:chgData name="Tatsiana Grinkina" userId="9d2cad8f14e943ed" providerId="Windows Live" clId="Web-{0025D47B-2E63-D037-1434-F31318D1481C}" dt="2025-04-16T18:51:17.050" v="122" actId="14100"/>
          <ac:spMkLst>
            <pc:docMk/>
            <pc:sldMk cId="1037613508" sldId="276"/>
            <ac:spMk id="7" creationId="{AF7C1BE2-4048-DEB6-0AAB-E611B9D56F0B}"/>
          </ac:spMkLst>
        </pc:spChg>
        <pc:picChg chg="add mod modCrop">
          <ac:chgData name="Tatsiana Grinkina" userId="9d2cad8f14e943ed" providerId="Windows Live" clId="Web-{0025D47B-2E63-D037-1434-F31318D1481C}" dt="2025-04-16T18:52:14.208" v="130"/>
          <ac:picMkLst>
            <pc:docMk/>
            <pc:sldMk cId="1037613508" sldId="276"/>
            <ac:picMk id="2" creationId="{EF1D2207-4D3C-66FB-F481-C3BF5F7F98D8}"/>
          </ac:picMkLst>
        </pc:picChg>
      </pc:sldChg>
      <pc:sldChg chg="modSp">
        <pc:chgData name="Tatsiana Grinkina" userId="9d2cad8f14e943ed" providerId="Windows Live" clId="Web-{0025D47B-2E63-D037-1434-F31318D1481C}" dt="2025-04-16T18:42:46.985" v="81" actId="1076"/>
        <pc:sldMkLst>
          <pc:docMk/>
          <pc:sldMk cId="3127122706" sldId="277"/>
        </pc:sldMkLst>
        <pc:spChg chg="mod">
          <ac:chgData name="Tatsiana Grinkina" userId="9d2cad8f14e943ed" providerId="Windows Live" clId="Web-{0025D47B-2E63-D037-1434-F31318D1481C}" dt="2025-04-16T18:42:46.985" v="81" actId="1076"/>
          <ac:spMkLst>
            <pc:docMk/>
            <pc:sldMk cId="3127122706" sldId="277"/>
            <ac:spMk id="7" creationId="{B38EB563-47B8-23F7-3A4F-145715DA4A9C}"/>
          </ac:spMkLst>
        </pc:spChg>
      </pc:sldChg>
      <pc:sldChg chg="addSp delSp modSp">
        <pc:chgData name="Tatsiana Grinkina" userId="9d2cad8f14e943ed" providerId="Windows Live" clId="Web-{0025D47B-2E63-D037-1434-F31318D1481C}" dt="2025-04-16T18:41:00.700" v="80"/>
        <pc:sldMkLst>
          <pc:docMk/>
          <pc:sldMk cId="3140733459" sldId="279"/>
        </pc:sldMkLst>
        <pc:spChg chg="mod">
          <ac:chgData name="Tatsiana Grinkina" userId="9d2cad8f14e943ed" providerId="Windows Live" clId="Web-{0025D47B-2E63-D037-1434-F31318D1481C}" dt="2025-04-16T18:41:00.700" v="80"/>
          <ac:spMkLst>
            <pc:docMk/>
            <pc:sldMk cId="3140733459" sldId="279"/>
            <ac:spMk id="7" creationId="{B5796AA8-A757-98EA-55B0-639D0B3BE3C9}"/>
          </ac:spMkLst>
        </pc:spChg>
        <pc:spChg chg="add del">
          <ac:chgData name="Tatsiana Grinkina" userId="9d2cad8f14e943ed" providerId="Windows Live" clId="Web-{0025D47B-2E63-D037-1434-F31318D1481C}" dt="2025-04-16T18:41:00.700" v="80"/>
          <ac:spMkLst>
            <pc:docMk/>
            <pc:sldMk cId="3140733459" sldId="279"/>
            <ac:spMk id="59" creationId="{15457A6E-7C38-8B66-CCB8-C899A8C75DB5}"/>
          </ac:spMkLst>
        </pc:spChg>
        <pc:spChg chg="add del">
          <ac:chgData name="Tatsiana Grinkina" userId="9d2cad8f14e943ed" providerId="Windows Live" clId="Web-{0025D47B-2E63-D037-1434-F31318D1481C}" dt="2025-04-16T18:41:00.700" v="80"/>
          <ac:spMkLst>
            <pc:docMk/>
            <pc:sldMk cId="3140733459" sldId="279"/>
            <ac:spMk id="60" creationId="{FCB6E8C1-720D-D09A-7A3F-B902F30FB8FC}"/>
          </ac:spMkLst>
        </pc:spChg>
        <pc:picChg chg="mod">
          <ac:chgData name="Tatsiana Grinkina" userId="9d2cad8f14e943ed" providerId="Windows Live" clId="Web-{0025D47B-2E63-D037-1434-F31318D1481C}" dt="2025-04-16T18:41:00.700" v="80"/>
          <ac:picMkLst>
            <pc:docMk/>
            <pc:sldMk cId="3140733459" sldId="279"/>
            <ac:picMk id="3" creationId="{525B53D5-B58B-D16E-FA50-32BD07218B1C}"/>
          </ac:picMkLst>
        </pc:picChg>
      </pc:sldChg>
      <pc:sldChg chg="addSp delSp modSp">
        <pc:chgData name="Tatsiana Grinkina" userId="9d2cad8f14e943ed" providerId="Windows Live" clId="Web-{0025D47B-2E63-D037-1434-F31318D1481C}" dt="2025-04-16T18:40:08.089" v="76"/>
        <pc:sldMkLst>
          <pc:docMk/>
          <pc:sldMk cId="316843139" sldId="280"/>
        </pc:sldMkLst>
        <pc:spChg chg="mod">
          <ac:chgData name="Tatsiana Grinkina" userId="9d2cad8f14e943ed" providerId="Windows Live" clId="Web-{0025D47B-2E63-D037-1434-F31318D1481C}" dt="2025-04-16T18:38:44.993" v="68"/>
          <ac:spMkLst>
            <pc:docMk/>
            <pc:sldMk cId="316843139" sldId="280"/>
            <ac:spMk id="7" creationId="{90E87AA6-3CDA-D196-F4BD-F09CDA845FF9}"/>
          </ac:spMkLst>
        </pc:spChg>
        <pc:spChg chg="add mod">
          <ac:chgData name="Tatsiana Grinkina" userId="9d2cad8f14e943ed" providerId="Windows Live" clId="Web-{0025D47B-2E63-D037-1434-F31318D1481C}" dt="2025-04-16T18:38:52.196" v="69"/>
          <ac:spMkLst>
            <pc:docMk/>
            <pc:sldMk cId="316843139" sldId="280"/>
            <ac:spMk id="65" creationId="{D12DDE76-C203-4047-9998-63900085B5E8}"/>
          </ac:spMkLst>
        </pc:spChg>
        <pc:picChg chg="add mod">
          <ac:chgData name="Tatsiana Grinkina" userId="9d2cad8f14e943ed" providerId="Windows Live" clId="Web-{0025D47B-2E63-D037-1434-F31318D1481C}" dt="2025-04-16T18:40:08.089" v="76"/>
          <ac:picMkLst>
            <pc:docMk/>
            <pc:sldMk cId="316843139" sldId="280"/>
            <ac:picMk id="2" creationId="{34D9E2A9-3401-6180-E787-C24521E7F560}"/>
          </ac:picMkLst>
        </pc:picChg>
      </pc:sldChg>
      <pc:sldChg chg="addSp modSp">
        <pc:chgData name="Tatsiana Grinkina" userId="9d2cad8f14e943ed" providerId="Windows Live" clId="Web-{0025D47B-2E63-D037-1434-F31318D1481C}" dt="2025-04-16T19:05:32.438" v="147"/>
        <pc:sldMkLst>
          <pc:docMk/>
          <pc:sldMk cId="285531825" sldId="281"/>
        </pc:sldMkLst>
        <pc:spChg chg="mod">
          <ac:chgData name="Tatsiana Grinkina" userId="9d2cad8f14e943ed" providerId="Windows Live" clId="Web-{0025D47B-2E63-D037-1434-F31318D1481C}" dt="2025-04-16T18:28:56.566" v="2" actId="1076"/>
          <ac:spMkLst>
            <pc:docMk/>
            <pc:sldMk cId="285531825" sldId="281"/>
            <ac:spMk id="11" creationId="{C1CB2E50-3FCE-ACAA-1337-9A4B3985B4E7}"/>
          </ac:spMkLst>
        </pc:spChg>
        <pc:picChg chg="add mod">
          <ac:chgData name="Tatsiana Grinkina" userId="9d2cad8f14e943ed" providerId="Windows Live" clId="Web-{0025D47B-2E63-D037-1434-F31318D1481C}" dt="2025-04-16T19:05:32.438" v="147"/>
          <ac:picMkLst>
            <pc:docMk/>
            <pc:sldMk cId="285531825" sldId="281"/>
            <ac:picMk id="2" creationId="{AFCDFE7D-1A1F-7D09-63C7-97D1B5C7572C}"/>
          </ac:picMkLst>
        </pc:picChg>
      </pc:sldChg>
    </pc:docChg>
  </pc:docChgLst>
  <pc:docChgLst>
    <pc:chgData name="Tatsiana Grinkina" userId="9d2cad8f14e943ed" providerId="Windows Live" clId="Web-{5FD69289-5DFF-CAC8-1E1F-FA7CDFFE1878}"/>
    <pc:docChg chg="modSld">
      <pc:chgData name="Tatsiana Grinkina" userId="9d2cad8f14e943ed" providerId="Windows Live" clId="Web-{5FD69289-5DFF-CAC8-1E1F-FA7CDFFE1878}" dt="2025-04-22T19:38:04.331" v="17" actId="20577"/>
      <pc:docMkLst>
        <pc:docMk/>
      </pc:docMkLst>
      <pc:sldChg chg="modSp">
        <pc:chgData name="Tatsiana Grinkina" userId="9d2cad8f14e943ed" providerId="Windows Live" clId="Web-{5FD69289-5DFF-CAC8-1E1F-FA7CDFFE1878}" dt="2025-04-22T19:38:04.331" v="17" actId="20577"/>
        <pc:sldMkLst>
          <pc:docMk/>
          <pc:sldMk cId="3083929808" sldId="264"/>
        </pc:sldMkLst>
        <pc:spChg chg="mod">
          <ac:chgData name="Tatsiana Grinkina" userId="9d2cad8f14e943ed" providerId="Windows Live" clId="Web-{5FD69289-5DFF-CAC8-1E1F-FA7CDFFE1878}" dt="2025-04-22T19:38:04.331" v="17" actId="20577"/>
          <ac:spMkLst>
            <pc:docMk/>
            <pc:sldMk cId="3083929808" sldId="264"/>
            <ac:spMk id="9" creationId="{88D73EAB-F7D5-7701-9AC7-14D1C52274AB}"/>
          </ac:spMkLst>
        </pc:spChg>
      </pc:sldChg>
    </pc:docChg>
  </pc:docChgLst>
  <pc:docChgLst>
    <pc:chgData name="Tatsiana Grinkina" userId="9d2cad8f14e943ed" providerId="Windows Live" clId="Web-{44FCE783-76B1-2786-A7CE-E66F919E67F0}"/>
    <pc:docChg chg="addSld modSld sldOrd">
      <pc:chgData name="Tatsiana Grinkina" userId="9d2cad8f14e943ed" providerId="Windows Live" clId="Web-{44FCE783-76B1-2786-A7CE-E66F919E67F0}" dt="2025-04-17T16:15:21.876" v="143" actId="1076"/>
      <pc:docMkLst>
        <pc:docMk/>
      </pc:docMkLst>
      <pc:sldChg chg="addSp delSp modSp">
        <pc:chgData name="Tatsiana Grinkina" userId="9d2cad8f14e943ed" providerId="Windows Live" clId="Web-{44FCE783-76B1-2786-A7CE-E66F919E67F0}" dt="2025-04-17T16:15:21.876" v="143" actId="1076"/>
        <pc:sldMkLst>
          <pc:docMk/>
          <pc:sldMk cId="3083929808" sldId="264"/>
        </pc:sldMkLst>
        <pc:spChg chg="mod">
          <ac:chgData name="Tatsiana Grinkina" userId="9d2cad8f14e943ed" providerId="Windows Live" clId="Web-{44FCE783-76B1-2786-A7CE-E66F919E67F0}" dt="2025-04-17T16:15:21.876" v="143" actId="1076"/>
          <ac:spMkLst>
            <pc:docMk/>
            <pc:sldMk cId="3083929808" sldId="264"/>
            <ac:spMk id="9" creationId="{88D73EAB-F7D5-7701-9AC7-14D1C52274AB}"/>
          </ac:spMkLst>
        </pc:spChg>
        <pc:picChg chg="del">
          <ac:chgData name="Tatsiana Grinkina" userId="9d2cad8f14e943ed" providerId="Windows Live" clId="Web-{44FCE783-76B1-2786-A7CE-E66F919E67F0}" dt="2025-04-17T15:46:48.650" v="0"/>
          <ac:picMkLst>
            <pc:docMk/>
            <pc:sldMk cId="3083929808" sldId="264"/>
            <ac:picMk id="2" creationId="{C014FA6A-39C1-E475-4D80-F8835B5DBCB8}"/>
          </ac:picMkLst>
        </pc:picChg>
        <pc:picChg chg="add mod">
          <ac:chgData name="Tatsiana Grinkina" userId="9d2cad8f14e943ed" providerId="Windows Live" clId="Web-{44FCE783-76B1-2786-A7CE-E66F919E67F0}" dt="2025-04-17T16:10:49.977" v="86"/>
          <ac:picMkLst>
            <pc:docMk/>
            <pc:sldMk cId="3083929808" sldId="264"/>
            <ac:picMk id="3" creationId="{DE55F3F8-58F9-9B83-14D5-6FC9909C243A}"/>
          </ac:picMkLst>
        </pc:picChg>
      </pc:sldChg>
      <pc:sldChg chg="modSp">
        <pc:chgData name="Tatsiana Grinkina" userId="9d2cad8f14e943ed" providerId="Windows Live" clId="Web-{44FCE783-76B1-2786-A7CE-E66F919E67F0}" dt="2025-04-17T15:53:37.507" v="47" actId="20577"/>
        <pc:sldMkLst>
          <pc:docMk/>
          <pc:sldMk cId="2922026273" sldId="270"/>
        </pc:sldMkLst>
        <pc:spChg chg="mod">
          <ac:chgData name="Tatsiana Grinkina" userId="9d2cad8f14e943ed" providerId="Windows Live" clId="Web-{44FCE783-76B1-2786-A7CE-E66F919E67F0}" dt="2025-04-17T15:53:37.507" v="47" actId="20577"/>
          <ac:spMkLst>
            <pc:docMk/>
            <pc:sldMk cId="2922026273" sldId="270"/>
            <ac:spMk id="2" creationId="{95C50789-E921-618D-3336-858981A93673}"/>
          </ac:spMkLst>
        </pc:spChg>
      </pc:sldChg>
      <pc:sldChg chg="addSp modSp">
        <pc:chgData name="Tatsiana Grinkina" userId="9d2cad8f14e943ed" providerId="Windows Live" clId="Web-{44FCE783-76B1-2786-A7CE-E66F919E67F0}" dt="2025-04-17T16:08:33.144" v="80" actId="14100"/>
        <pc:sldMkLst>
          <pc:docMk/>
          <pc:sldMk cId="3140733459" sldId="279"/>
        </pc:sldMkLst>
        <pc:spChg chg="add mod">
          <ac:chgData name="Tatsiana Grinkina" userId="9d2cad8f14e943ed" providerId="Windows Live" clId="Web-{44FCE783-76B1-2786-A7CE-E66F919E67F0}" dt="2025-04-17T16:08:33.144" v="80" actId="14100"/>
          <ac:spMkLst>
            <pc:docMk/>
            <pc:sldMk cId="3140733459" sldId="279"/>
            <ac:spMk id="4" creationId="{8E85C011-E5D9-59F1-2716-3E9DDDCC33EC}"/>
          </ac:spMkLst>
        </pc:spChg>
        <pc:picChg chg="mod">
          <ac:chgData name="Tatsiana Grinkina" userId="9d2cad8f14e943ed" providerId="Windows Live" clId="Web-{44FCE783-76B1-2786-A7CE-E66F919E67F0}" dt="2025-04-17T16:07:07.876" v="50" actId="1076"/>
          <ac:picMkLst>
            <pc:docMk/>
            <pc:sldMk cId="3140733459" sldId="279"/>
            <ac:picMk id="3" creationId="{525B53D5-B58B-D16E-FA50-32BD07218B1C}"/>
          </ac:picMkLst>
        </pc:picChg>
      </pc:sldChg>
      <pc:sldChg chg="modSp">
        <pc:chgData name="Tatsiana Grinkina" userId="9d2cad8f14e943ed" providerId="Windows Live" clId="Web-{44FCE783-76B1-2786-A7CE-E66F919E67F0}" dt="2025-04-17T15:53:50.898" v="48" actId="1076"/>
        <pc:sldMkLst>
          <pc:docMk/>
          <pc:sldMk cId="285531825" sldId="281"/>
        </pc:sldMkLst>
        <pc:picChg chg="mod">
          <ac:chgData name="Tatsiana Grinkina" userId="9d2cad8f14e943ed" providerId="Windows Live" clId="Web-{44FCE783-76B1-2786-A7CE-E66F919E67F0}" dt="2025-04-17T15:53:50.898" v="48" actId="1076"/>
          <ac:picMkLst>
            <pc:docMk/>
            <pc:sldMk cId="285531825" sldId="281"/>
            <ac:picMk id="2" creationId="{AFCDFE7D-1A1F-7D09-63C7-97D1B5C7572C}"/>
          </ac:picMkLst>
        </pc:picChg>
      </pc:sldChg>
      <pc:sldChg chg="addSp delSp modSp add replId">
        <pc:chgData name="Tatsiana Grinkina" userId="9d2cad8f14e943ed" providerId="Windows Live" clId="Web-{44FCE783-76B1-2786-A7CE-E66F919E67F0}" dt="2025-04-17T15:52:47.818" v="41"/>
        <pc:sldMkLst>
          <pc:docMk/>
          <pc:sldMk cId="4100152228" sldId="282"/>
        </pc:sldMkLst>
        <pc:spChg chg="mod">
          <ac:chgData name="Tatsiana Grinkina" userId="9d2cad8f14e943ed" providerId="Windows Live" clId="Web-{44FCE783-76B1-2786-A7CE-E66F919E67F0}" dt="2025-04-17T15:49:09.451" v="12" actId="1076"/>
          <ac:spMkLst>
            <pc:docMk/>
            <pc:sldMk cId="4100152228" sldId="282"/>
            <ac:spMk id="7" creationId="{282CF23E-FB0A-B601-0653-F9C467A6B0A3}"/>
          </ac:spMkLst>
        </pc:spChg>
        <pc:spChg chg="mod">
          <ac:chgData name="Tatsiana Grinkina" userId="9d2cad8f14e943ed" providerId="Windows Live" clId="Web-{44FCE783-76B1-2786-A7CE-E66F919E67F0}" dt="2025-04-17T15:49:06.920" v="11" actId="1076"/>
          <ac:spMkLst>
            <pc:docMk/>
            <pc:sldMk cId="4100152228" sldId="282"/>
            <ac:spMk id="9" creationId="{5B6FEBE1-035D-5B53-D126-272B75D532D6}"/>
          </ac:spMkLst>
        </pc:spChg>
        <pc:picChg chg="del">
          <ac:chgData name="Tatsiana Grinkina" userId="9d2cad8f14e943ed" providerId="Windows Live" clId="Web-{44FCE783-76B1-2786-A7CE-E66F919E67F0}" dt="2025-04-17T15:49:00.998" v="10"/>
          <ac:picMkLst>
            <pc:docMk/>
            <pc:sldMk cId="4100152228" sldId="282"/>
            <ac:picMk id="2" creationId="{8DCC97EC-C33B-B654-3314-F2943AD65CE0}"/>
          </ac:picMkLst>
        </pc:picChg>
        <pc:picChg chg="add mod modCrop">
          <ac:chgData name="Tatsiana Grinkina" userId="9d2cad8f14e943ed" providerId="Windows Live" clId="Web-{44FCE783-76B1-2786-A7CE-E66F919E67F0}" dt="2025-04-17T15:52:39.099" v="39"/>
          <ac:picMkLst>
            <pc:docMk/>
            <pc:sldMk cId="4100152228" sldId="282"/>
            <ac:picMk id="3" creationId="{8EF78662-A34E-FC4D-44E1-490BB250A622}"/>
          </ac:picMkLst>
        </pc:picChg>
        <pc:picChg chg="del">
          <ac:chgData name="Tatsiana Grinkina" userId="9d2cad8f14e943ed" providerId="Windows Live" clId="Web-{44FCE783-76B1-2786-A7CE-E66F919E67F0}" dt="2025-04-17T15:49:10.920" v="13"/>
          <ac:picMkLst>
            <pc:docMk/>
            <pc:sldMk cId="4100152228" sldId="282"/>
            <ac:picMk id="4" creationId="{E6B6008E-67BE-3CE8-8F9C-996668F85B8D}"/>
          </ac:picMkLst>
        </pc:picChg>
        <pc:picChg chg="add mod modCrop">
          <ac:chgData name="Tatsiana Grinkina" userId="9d2cad8f14e943ed" providerId="Windows Live" clId="Web-{44FCE783-76B1-2786-A7CE-E66F919E67F0}" dt="2025-04-17T15:52:47.818" v="41"/>
          <ac:picMkLst>
            <pc:docMk/>
            <pc:sldMk cId="4100152228" sldId="282"/>
            <ac:picMk id="5" creationId="{BD8AE65C-005C-2CF3-DE4A-DB68F16B15C4}"/>
          </ac:picMkLst>
        </pc:picChg>
      </pc:sldChg>
      <pc:sldChg chg="addSp delSp modSp add ord replId">
        <pc:chgData name="Tatsiana Grinkina" userId="9d2cad8f14e943ed" providerId="Windows Live" clId="Web-{44FCE783-76B1-2786-A7CE-E66F919E67F0}" dt="2025-04-17T16:13:33.248" v="121" actId="14100"/>
        <pc:sldMkLst>
          <pc:docMk/>
          <pc:sldMk cId="421118858" sldId="283"/>
        </pc:sldMkLst>
        <pc:spChg chg="mod">
          <ac:chgData name="Tatsiana Grinkina" userId="9d2cad8f14e943ed" providerId="Windows Live" clId="Web-{44FCE783-76B1-2786-A7CE-E66F919E67F0}" dt="2025-04-17T16:13:28.732" v="120" actId="1076"/>
          <ac:spMkLst>
            <pc:docMk/>
            <pc:sldMk cId="421118858" sldId="283"/>
            <ac:spMk id="7" creationId="{01BC9B07-2B93-F9F2-30CC-E4AA250CABDB}"/>
          </ac:spMkLst>
        </pc:spChg>
        <pc:picChg chg="del">
          <ac:chgData name="Tatsiana Grinkina" userId="9d2cad8f14e943ed" providerId="Windows Live" clId="Web-{44FCE783-76B1-2786-A7CE-E66F919E67F0}" dt="2025-04-17T16:12:00.682" v="89"/>
          <ac:picMkLst>
            <pc:docMk/>
            <pc:sldMk cId="421118858" sldId="283"/>
            <ac:picMk id="2" creationId="{F095AB3B-E079-05D7-276B-3F3AAB06EED3}"/>
          </ac:picMkLst>
        </pc:picChg>
        <pc:picChg chg="add mod">
          <ac:chgData name="Tatsiana Grinkina" userId="9d2cad8f14e943ed" providerId="Windows Live" clId="Web-{44FCE783-76B1-2786-A7CE-E66F919E67F0}" dt="2025-04-17T16:13:33.248" v="121" actId="14100"/>
          <ac:picMkLst>
            <pc:docMk/>
            <pc:sldMk cId="421118858" sldId="283"/>
            <ac:picMk id="3" creationId="{152424DE-E76A-0F18-A51F-8C9C0DBCE7F9}"/>
          </ac:picMkLst>
        </pc:picChg>
      </pc:sldChg>
    </pc:docChg>
  </pc:docChgLst>
  <pc:docChgLst>
    <pc:chgData name="Tatsiana Grinkina" userId="9d2cad8f14e943ed" providerId="Windows Live" clId="Web-{5C252BD9-A7EA-C053-FBBB-F5D4F9BA3088}"/>
    <pc:docChg chg="addSld delSld modSld sldOrd addMainMaster delMainMaster modMainMaster addSection delSection">
      <pc:chgData name="Tatsiana Grinkina" userId="9d2cad8f14e943ed" providerId="Windows Live" clId="Web-{5C252BD9-A7EA-C053-FBBB-F5D4F9BA3088}" dt="2025-04-15T20:35:25.420" v="957" actId="20577"/>
      <pc:docMkLst>
        <pc:docMk/>
      </pc:docMkLst>
      <pc:sldChg chg="addSp delSp modSp del mod setBg modClrScheme setClrOvrMap delDesignElem chgLayout">
        <pc:chgData name="Tatsiana Grinkina" userId="9d2cad8f14e943ed" providerId="Windows Live" clId="Web-{5C252BD9-A7EA-C053-FBBB-F5D4F9BA3088}" dt="2025-04-15T20:22:12.675" v="900"/>
        <pc:sldMkLst>
          <pc:docMk/>
          <pc:sldMk cId="109857222" sldId="256"/>
        </pc:sldMkLst>
      </pc:sldChg>
      <pc:sldChg chg="addSp delSp modSp new del mod setBg modClrScheme chgLayout">
        <pc:chgData name="Tatsiana Grinkina" userId="9d2cad8f14e943ed" providerId="Windows Live" clId="Web-{5C252BD9-A7EA-C053-FBBB-F5D4F9BA3088}" dt="2025-04-15T18:56:49.160" v="694"/>
        <pc:sldMkLst>
          <pc:docMk/>
          <pc:sldMk cId="2473247470" sldId="257"/>
        </pc:sldMkLst>
      </pc:sldChg>
      <pc:sldChg chg="addSp delSp modSp new add del mod setBg modClrScheme delDesignElem chgLayout">
        <pc:chgData name="Tatsiana Grinkina" userId="9d2cad8f14e943ed" providerId="Windows Live" clId="Web-{5C252BD9-A7EA-C053-FBBB-F5D4F9BA3088}" dt="2025-04-15T17:39:32.302" v="372"/>
        <pc:sldMkLst>
          <pc:docMk/>
          <pc:sldMk cId="577076785" sldId="258"/>
        </pc:sldMkLst>
      </pc:sldChg>
      <pc:sldChg chg="addSp delSp modSp new del mod ord setBg modClrScheme chgLayout">
        <pc:chgData name="Tatsiana Grinkina" userId="9d2cad8f14e943ed" providerId="Windows Live" clId="Web-{5C252BD9-A7EA-C053-FBBB-F5D4F9BA3088}" dt="2025-04-15T17:40:53.899" v="388"/>
        <pc:sldMkLst>
          <pc:docMk/>
          <pc:sldMk cId="2221481860" sldId="259"/>
        </pc:sldMkLst>
      </pc:sldChg>
      <pc:sldChg chg="addSp delSp modSp add del mod replId modClrScheme delDesignElem chgLayout">
        <pc:chgData name="Tatsiana Grinkina" userId="9d2cad8f14e943ed" providerId="Windows Live" clId="Web-{5C252BD9-A7EA-C053-FBBB-F5D4F9BA3088}" dt="2025-04-15T17:37:52.502" v="354"/>
        <pc:sldMkLst>
          <pc:docMk/>
          <pc:sldMk cId="1416644713" sldId="260"/>
        </pc:sldMkLst>
      </pc:sldChg>
      <pc:sldChg chg="addSp delSp modSp add del replId">
        <pc:chgData name="Tatsiana Grinkina" userId="9d2cad8f14e943ed" providerId="Windows Live" clId="Web-{5C252BD9-A7EA-C053-FBBB-F5D4F9BA3088}" dt="2025-04-15T16:44:37.607" v="207"/>
        <pc:sldMkLst>
          <pc:docMk/>
          <pc:sldMk cId="2194127245" sldId="260"/>
        </pc:sldMkLst>
      </pc:sldChg>
      <pc:sldChg chg="addSp delSp modSp add del mod replId modClrScheme delDesignElem chgLayout">
        <pc:chgData name="Tatsiana Grinkina" userId="9d2cad8f14e943ed" providerId="Windows Live" clId="Web-{5C252BD9-A7EA-C053-FBBB-F5D4F9BA3088}" dt="2025-04-15T17:36:31.156" v="340"/>
        <pc:sldMkLst>
          <pc:docMk/>
          <pc:sldMk cId="4245449698" sldId="261"/>
        </pc:sldMkLst>
      </pc:sldChg>
      <pc:sldChg chg="addSp delSp modSp add mod replId setBg modClrScheme delDesignElem chgLayout">
        <pc:chgData name="Tatsiana Grinkina" userId="9d2cad8f14e943ed" providerId="Windows Live" clId="Web-{5C252BD9-A7EA-C053-FBBB-F5D4F9BA3088}" dt="2025-04-15T17:37:47.314" v="353" actId="1076"/>
        <pc:sldMkLst>
          <pc:docMk/>
          <pc:sldMk cId="700150353" sldId="262"/>
        </pc:sldMkLst>
        <pc:spChg chg="add mod">
          <ac:chgData name="Tatsiana Grinkina" userId="9d2cad8f14e943ed" providerId="Windows Live" clId="Web-{5C252BD9-A7EA-C053-FBBB-F5D4F9BA3088}" dt="2025-04-15T17:37:13.782" v="347" actId="20577"/>
          <ac:spMkLst>
            <pc:docMk/>
            <pc:sldMk cId="700150353" sldId="262"/>
            <ac:spMk id="7" creationId="{59ED381C-F201-D6ED-F934-786A15064083}"/>
          </ac:spMkLst>
        </pc:spChg>
        <pc:spChg chg="add mod">
          <ac:chgData name="Tatsiana Grinkina" userId="9d2cad8f14e943ed" providerId="Windows Live" clId="Web-{5C252BD9-A7EA-C053-FBBB-F5D4F9BA3088}" dt="2025-04-15T17:35:43.154" v="331" actId="20577"/>
          <ac:spMkLst>
            <pc:docMk/>
            <pc:sldMk cId="700150353" sldId="262"/>
            <ac:spMk id="9" creationId="{F5389C8A-A486-E309-2AC5-88A2C0D4D66E}"/>
          </ac:spMkLst>
        </pc:spChg>
        <pc:spChg chg="add">
          <ac:chgData name="Tatsiana Grinkina" userId="9d2cad8f14e943ed" providerId="Windows Live" clId="Web-{5C252BD9-A7EA-C053-FBBB-F5D4F9BA3088}" dt="2025-04-15T17:33:00.945" v="307"/>
          <ac:spMkLst>
            <pc:docMk/>
            <pc:sldMk cId="700150353" sldId="262"/>
            <ac:spMk id="59" creationId="{17718681-A12E-49D6-9925-DD7C68176D61}"/>
          </ac:spMkLst>
        </pc:spChg>
        <pc:spChg chg="add">
          <ac:chgData name="Tatsiana Grinkina" userId="9d2cad8f14e943ed" providerId="Windows Live" clId="Web-{5C252BD9-A7EA-C053-FBBB-F5D4F9BA3088}" dt="2025-04-15T17:33:00.945" v="307"/>
          <ac:spMkLst>
            <pc:docMk/>
            <pc:sldMk cId="700150353" sldId="262"/>
            <ac:spMk id="60" creationId="{FBD77573-9EF2-4C35-8285-A1CF6FBB0EA5}"/>
          </ac:spMkLst>
        </pc:spChg>
        <pc:picChg chg="add mod">
          <ac:chgData name="Tatsiana Grinkina" userId="9d2cad8f14e943ed" providerId="Windows Live" clId="Web-{5C252BD9-A7EA-C053-FBBB-F5D4F9BA3088}" dt="2025-04-15T17:37:47.314" v="353" actId="1076"/>
          <ac:picMkLst>
            <pc:docMk/>
            <pc:sldMk cId="700150353" sldId="262"/>
            <ac:picMk id="13" creationId="{875DE8FC-C018-04F8-00AF-AC455BF0B09A}"/>
          </ac:picMkLst>
        </pc:picChg>
      </pc:sldChg>
      <pc:sldChg chg="new del">
        <pc:chgData name="Tatsiana Grinkina" userId="9d2cad8f14e943ed" providerId="Windows Live" clId="Web-{5C252BD9-A7EA-C053-FBBB-F5D4F9BA3088}" dt="2025-04-15T17:33:35.384" v="309"/>
        <pc:sldMkLst>
          <pc:docMk/>
          <pc:sldMk cId="470795066" sldId="263"/>
        </pc:sldMkLst>
      </pc:sldChg>
      <pc:sldChg chg="modSp add replId">
        <pc:chgData name="Tatsiana Grinkina" userId="9d2cad8f14e943ed" providerId="Windows Live" clId="Web-{5C252BD9-A7EA-C053-FBBB-F5D4F9BA3088}" dt="2025-04-15T18:57:16.254" v="698" actId="1076"/>
        <pc:sldMkLst>
          <pc:docMk/>
          <pc:sldMk cId="1741455287" sldId="263"/>
        </pc:sldMkLst>
        <pc:picChg chg="mod">
          <ac:chgData name="Tatsiana Grinkina" userId="9d2cad8f14e943ed" providerId="Windows Live" clId="Web-{5C252BD9-A7EA-C053-FBBB-F5D4F9BA3088}" dt="2025-04-15T18:57:16.254" v="698" actId="1076"/>
          <ac:picMkLst>
            <pc:docMk/>
            <pc:sldMk cId="1741455287" sldId="263"/>
            <ac:picMk id="11" creationId="{A42ED25B-2932-0009-4D3E-9BD257166D93}"/>
          </ac:picMkLst>
        </pc:picChg>
      </pc:sldChg>
      <pc:sldChg chg="addSp delSp modSp add ord replId">
        <pc:chgData name="Tatsiana Grinkina" userId="9d2cad8f14e943ed" providerId="Windows Live" clId="Web-{5C252BD9-A7EA-C053-FBBB-F5D4F9BA3088}" dt="2025-04-15T20:35:25.420" v="957" actId="20577"/>
        <pc:sldMkLst>
          <pc:docMk/>
          <pc:sldMk cId="3083929808" sldId="264"/>
        </pc:sldMkLst>
        <pc:spChg chg="mod">
          <ac:chgData name="Tatsiana Grinkina" userId="9d2cad8f14e943ed" providerId="Windows Live" clId="Web-{5C252BD9-A7EA-C053-FBBB-F5D4F9BA3088}" dt="2025-04-15T17:40:45.117" v="385" actId="14100"/>
          <ac:spMkLst>
            <pc:docMk/>
            <pc:sldMk cId="3083929808" sldId="264"/>
            <ac:spMk id="7" creationId="{DE8673B8-D42E-5186-B97D-17A5CCAAA8B5}"/>
          </ac:spMkLst>
        </pc:spChg>
        <pc:spChg chg="mod">
          <ac:chgData name="Tatsiana Grinkina" userId="9d2cad8f14e943ed" providerId="Windows Live" clId="Web-{5C252BD9-A7EA-C053-FBBB-F5D4F9BA3088}" dt="2025-04-15T20:35:25.420" v="957" actId="20577"/>
          <ac:spMkLst>
            <pc:docMk/>
            <pc:sldMk cId="3083929808" sldId="264"/>
            <ac:spMk id="9" creationId="{88D73EAB-F7D5-7701-9AC7-14D1C52274AB}"/>
          </ac:spMkLst>
        </pc:spChg>
      </pc:sldChg>
      <pc:sldChg chg="modSp add replId">
        <pc:chgData name="Tatsiana Grinkina" userId="9d2cad8f14e943ed" providerId="Windows Live" clId="Web-{5C252BD9-A7EA-C053-FBBB-F5D4F9BA3088}" dt="2025-04-15T18:57:08.379" v="697" actId="1076"/>
        <pc:sldMkLst>
          <pc:docMk/>
          <pc:sldMk cId="3202748545" sldId="265"/>
        </pc:sldMkLst>
        <pc:spChg chg="mod">
          <ac:chgData name="Tatsiana Grinkina" userId="9d2cad8f14e943ed" providerId="Windows Live" clId="Web-{5C252BD9-A7EA-C053-FBBB-F5D4F9BA3088}" dt="2025-04-15T18:57:04.817" v="696" actId="1076"/>
          <ac:spMkLst>
            <pc:docMk/>
            <pc:sldMk cId="3202748545" sldId="265"/>
            <ac:spMk id="7" creationId="{6681184C-C107-DB13-1C2E-9AC46605CD08}"/>
          </ac:spMkLst>
        </pc:spChg>
        <pc:spChg chg="mod">
          <ac:chgData name="Tatsiana Grinkina" userId="9d2cad8f14e943ed" providerId="Windows Live" clId="Web-{5C252BD9-A7EA-C053-FBBB-F5D4F9BA3088}" dt="2025-04-15T18:57:08.379" v="697" actId="1076"/>
          <ac:spMkLst>
            <pc:docMk/>
            <pc:sldMk cId="3202748545" sldId="265"/>
            <ac:spMk id="9" creationId="{2389EACB-45EC-64F1-3A74-FE3DE348EBC4}"/>
          </ac:spMkLst>
        </pc:spChg>
        <pc:picChg chg="mod">
          <ac:chgData name="Tatsiana Grinkina" userId="9d2cad8f14e943ed" providerId="Windows Live" clId="Web-{5C252BD9-A7EA-C053-FBBB-F5D4F9BA3088}" dt="2025-04-15T18:57:00.316" v="695" actId="1076"/>
          <ac:picMkLst>
            <pc:docMk/>
            <pc:sldMk cId="3202748545" sldId="265"/>
            <ac:picMk id="3" creationId="{90D608DD-6550-C320-7066-46B2823524D7}"/>
          </ac:picMkLst>
        </pc:picChg>
      </pc:sldChg>
      <pc:sldChg chg="addSp delSp modSp add replId">
        <pc:chgData name="Tatsiana Grinkina" userId="9d2cad8f14e943ed" providerId="Windows Live" clId="Web-{5C252BD9-A7EA-C053-FBBB-F5D4F9BA3088}" dt="2025-04-15T18:57:20.802" v="700" actId="1076"/>
        <pc:sldMkLst>
          <pc:docMk/>
          <pc:sldMk cId="1499008924" sldId="266"/>
        </pc:sldMkLst>
        <pc:spChg chg="mod">
          <ac:chgData name="Tatsiana Grinkina" userId="9d2cad8f14e943ed" providerId="Windows Live" clId="Web-{5C252BD9-A7EA-C053-FBBB-F5D4F9BA3088}" dt="2025-04-15T17:43:56.249" v="419" actId="20577"/>
          <ac:spMkLst>
            <pc:docMk/>
            <pc:sldMk cId="1499008924" sldId="266"/>
            <ac:spMk id="9" creationId="{F1841A23-F22F-60F0-6F11-9174ED3102AE}"/>
          </ac:spMkLst>
        </pc:spChg>
        <pc:picChg chg="add mod">
          <ac:chgData name="Tatsiana Grinkina" userId="9d2cad8f14e943ed" providerId="Windows Live" clId="Web-{5C252BD9-A7EA-C053-FBBB-F5D4F9BA3088}" dt="2025-04-15T18:57:20.802" v="700" actId="1076"/>
          <ac:picMkLst>
            <pc:docMk/>
            <pc:sldMk cId="1499008924" sldId="266"/>
            <ac:picMk id="3" creationId="{0801E0AD-BBED-7854-0DB4-599A4E55B96D}"/>
          </ac:picMkLst>
        </pc:picChg>
      </pc:sldChg>
      <pc:sldChg chg="addSp delSp modSp add replId">
        <pc:chgData name="Tatsiana Grinkina" userId="9d2cad8f14e943ed" providerId="Windows Live" clId="Web-{5C252BD9-A7EA-C053-FBBB-F5D4F9BA3088}" dt="2025-04-15T18:03:38.069" v="498" actId="1076"/>
        <pc:sldMkLst>
          <pc:docMk/>
          <pc:sldMk cId="2761768031" sldId="267"/>
        </pc:sldMkLst>
        <pc:spChg chg="mod">
          <ac:chgData name="Tatsiana Grinkina" userId="9d2cad8f14e943ed" providerId="Windows Live" clId="Web-{5C252BD9-A7EA-C053-FBBB-F5D4F9BA3088}" dt="2025-04-15T18:01:19.940" v="491" actId="20577"/>
          <ac:spMkLst>
            <pc:docMk/>
            <pc:sldMk cId="2761768031" sldId="267"/>
            <ac:spMk id="9" creationId="{637E7678-9BD3-0903-7D07-CBD50E2AD593}"/>
          </ac:spMkLst>
        </pc:spChg>
        <pc:picChg chg="add mod">
          <ac:chgData name="Tatsiana Grinkina" userId="9d2cad8f14e943ed" providerId="Windows Live" clId="Web-{5C252BD9-A7EA-C053-FBBB-F5D4F9BA3088}" dt="2025-04-15T18:03:38.069" v="498" actId="1076"/>
          <ac:picMkLst>
            <pc:docMk/>
            <pc:sldMk cId="2761768031" sldId="267"/>
            <ac:picMk id="2" creationId="{5420411A-C757-7E64-6C18-B75803224C10}"/>
          </ac:picMkLst>
        </pc:picChg>
      </pc:sldChg>
      <pc:sldChg chg="addSp delSp modSp add replId">
        <pc:chgData name="Tatsiana Grinkina" userId="9d2cad8f14e943ed" providerId="Windows Live" clId="Web-{5C252BD9-A7EA-C053-FBBB-F5D4F9BA3088}" dt="2025-04-15T18:12:26.290" v="535" actId="1076"/>
        <pc:sldMkLst>
          <pc:docMk/>
          <pc:sldMk cId="573546071" sldId="268"/>
        </pc:sldMkLst>
        <pc:spChg chg="mod">
          <ac:chgData name="Tatsiana Grinkina" userId="9d2cad8f14e943ed" providerId="Windows Live" clId="Web-{5C252BD9-A7EA-C053-FBBB-F5D4F9BA3088}" dt="2025-04-15T18:10:12.535" v="532" actId="1076"/>
          <ac:spMkLst>
            <pc:docMk/>
            <pc:sldMk cId="573546071" sldId="268"/>
            <ac:spMk id="7" creationId="{DD692B87-D8AF-80BA-F805-35B72F042A80}"/>
          </ac:spMkLst>
        </pc:spChg>
        <pc:spChg chg="mod">
          <ac:chgData name="Tatsiana Grinkina" userId="9d2cad8f14e943ed" providerId="Windows Live" clId="Web-{5C252BD9-A7EA-C053-FBBB-F5D4F9BA3088}" dt="2025-04-15T18:10:00.019" v="531" actId="1076"/>
          <ac:spMkLst>
            <pc:docMk/>
            <pc:sldMk cId="573546071" sldId="268"/>
            <ac:spMk id="9" creationId="{F4FF0D72-F524-6127-73D9-E1900D811418}"/>
          </ac:spMkLst>
        </pc:spChg>
        <pc:picChg chg="add mod">
          <ac:chgData name="Tatsiana Grinkina" userId="9d2cad8f14e943ed" providerId="Windows Live" clId="Web-{5C252BD9-A7EA-C053-FBBB-F5D4F9BA3088}" dt="2025-04-15T18:12:26.290" v="535" actId="1076"/>
          <ac:picMkLst>
            <pc:docMk/>
            <pc:sldMk cId="573546071" sldId="268"/>
            <ac:picMk id="4" creationId="{1F8CA47F-7904-4EB4-6812-81BC18F98CA1}"/>
          </ac:picMkLst>
        </pc:picChg>
      </pc:sldChg>
      <pc:sldChg chg="addSp delSp modSp add replId">
        <pc:chgData name="Tatsiana Grinkina" userId="9d2cad8f14e943ed" providerId="Windows Live" clId="Web-{5C252BD9-A7EA-C053-FBBB-F5D4F9BA3088}" dt="2025-04-15T20:24:13.835" v="902" actId="1076"/>
        <pc:sldMkLst>
          <pc:docMk/>
          <pc:sldMk cId="1672335110" sldId="269"/>
        </pc:sldMkLst>
      </pc:sldChg>
      <pc:sldChg chg="addSp delSp modSp add replId">
        <pc:chgData name="Tatsiana Grinkina" userId="9d2cad8f14e943ed" providerId="Windows Live" clId="Web-{5C252BD9-A7EA-C053-FBBB-F5D4F9BA3088}" dt="2025-04-15T18:56:27.362" v="693" actId="14100"/>
        <pc:sldMkLst>
          <pc:docMk/>
          <pc:sldMk cId="2922026273" sldId="270"/>
        </pc:sldMkLst>
        <pc:spChg chg="add mod">
          <ac:chgData name="Tatsiana Grinkina" userId="9d2cad8f14e943ed" providerId="Windows Live" clId="Web-{5C252BD9-A7EA-C053-FBBB-F5D4F9BA3088}" dt="2025-04-15T18:54:39.374" v="690" actId="14100"/>
          <ac:spMkLst>
            <pc:docMk/>
            <pc:sldMk cId="2922026273" sldId="270"/>
            <ac:spMk id="2" creationId="{95C50789-E921-618D-3336-858981A93673}"/>
          </ac:spMkLst>
        </pc:spChg>
        <pc:spChg chg="mod">
          <ac:chgData name="Tatsiana Grinkina" userId="9d2cad8f14e943ed" providerId="Windows Live" clId="Web-{5C252BD9-A7EA-C053-FBBB-F5D4F9BA3088}" dt="2025-04-15T18:28:21.009" v="568" actId="1076"/>
          <ac:spMkLst>
            <pc:docMk/>
            <pc:sldMk cId="2922026273" sldId="270"/>
            <ac:spMk id="7" creationId="{ED075E37-3F93-BEE3-AE55-37394BDBE152}"/>
          </ac:spMkLst>
        </pc:spChg>
        <pc:spChg chg="mod">
          <ac:chgData name="Tatsiana Grinkina" userId="9d2cad8f14e943ed" providerId="Windows Live" clId="Web-{5C252BD9-A7EA-C053-FBBB-F5D4F9BA3088}" dt="2025-04-15T18:25:32.160" v="565" actId="20577"/>
          <ac:spMkLst>
            <pc:docMk/>
            <pc:sldMk cId="2922026273" sldId="270"/>
            <ac:spMk id="9" creationId="{801C7D31-8185-B51C-1C83-5BA61530EA1A}"/>
          </ac:spMkLst>
        </pc:spChg>
        <pc:picChg chg="add mod">
          <ac:chgData name="Tatsiana Grinkina" userId="9d2cad8f14e943ed" providerId="Windows Live" clId="Web-{5C252BD9-A7EA-C053-FBBB-F5D4F9BA3088}" dt="2025-04-15T18:56:27.362" v="693" actId="14100"/>
          <ac:picMkLst>
            <pc:docMk/>
            <pc:sldMk cId="2922026273" sldId="270"/>
            <ac:picMk id="4" creationId="{412CCDAA-4B11-4ECF-1496-817742214431}"/>
          </ac:picMkLst>
        </pc:picChg>
      </pc:sldChg>
      <pc:sldChg chg="addSp delSp modSp add replId">
        <pc:chgData name="Tatsiana Grinkina" userId="9d2cad8f14e943ed" providerId="Windows Live" clId="Web-{5C252BD9-A7EA-C053-FBBB-F5D4F9BA3088}" dt="2025-04-15T18:58:15.381" v="714" actId="1076"/>
        <pc:sldMkLst>
          <pc:docMk/>
          <pc:sldMk cId="1417995765" sldId="271"/>
        </pc:sldMkLst>
        <pc:spChg chg="add del mod">
          <ac:chgData name="Tatsiana Grinkina" userId="9d2cad8f14e943ed" providerId="Windows Live" clId="Web-{5C252BD9-A7EA-C053-FBBB-F5D4F9BA3088}" dt="2025-04-15T18:31:45.469" v="603" actId="14100"/>
          <ac:spMkLst>
            <pc:docMk/>
            <pc:sldMk cId="1417995765" sldId="271"/>
            <ac:spMk id="2" creationId="{FE696468-0B7B-9BB6-96BA-2E849D4B0B35}"/>
          </ac:spMkLst>
        </pc:spChg>
        <pc:spChg chg="mod">
          <ac:chgData name="Tatsiana Grinkina" userId="9d2cad8f14e943ed" providerId="Windows Live" clId="Web-{5C252BD9-A7EA-C053-FBBB-F5D4F9BA3088}" dt="2025-04-15T18:28:36.791" v="572" actId="1076"/>
          <ac:spMkLst>
            <pc:docMk/>
            <pc:sldMk cId="1417995765" sldId="271"/>
            <ac:spMk id="7" creationId="{E6181C91-B390-0908-A1B1-518447E543CA}"/>
          </ac:spMkLst>
        </pc:spChg>
        <pc:spChg chg="mod">
          <ac:chgData name="Tatsiana Grinkina" userId="9d2cad8f14e943ed" providerId="Windows Live" clId="Web-{5C252BD9-A7EA-C053-FBBB-F5D4F9BA3088}" dt="2025-04-15T18:29:07.480" v="577" actId="20577"/>
          <ac:spMkLst>
            <pc:docMk/>
            <pc:sldMk cId="1417995765" sldId="271"/>
            <ac:spMk id="9" creationId="{46F6DD93-AB64-730D-BD2C-984738510146}"/>
          </ac:spMkLst>
        </pc:spChg>
        <pc:picChg chg="add mod">
          <ac:chgData name="Tatsiana Grinkina" userId="9d2cad8f14e943ed" providerId="Windows Live" clId="Web-{5C252BD9-A7EA-C053-FBBB-F5D4F9BA3088}" dt="2025-04-15T18:58:15.381" v="714" actId="1076"/>
          <ac:picMkLst>
            <pc:docMk/>
            <pc:sldMk cId="1417995765" sldId="271"/>
            <ac:picMk id="4" creationId="{B09DFF47-1219-CC01-13C6-27E88A80FED7}"/>
          </ac:picMkLst>
        </pc:picChg>
      </pc:sldChg>
      <pc:sldChg chg="addSp delSp modSp add ord replId">
        <pc:chgData name="Tatsiana Grinkina" userId="9d2cad8f14e943ed" providerId="Windows Live" clId="Web-{5C252BD9-A7EA-C053-FBBB-F5D4F9BA3088}" dt="2025-04-15T19:32:33.810" v="792" actId="14100"/>
        <pc:sldMkLst>
          <pc:docMk/>
          <pc:sldMk cId="1532487463" sldId="272"/>
        </pc:sldMkLst>
        <pc:spChg chg="mod">
          <ac:chgData name="Tatsiana Grinkina" userId="9d2cad8f14e943ed" providerId="Windows Live" clId="Web-{5C252BD9-A7EA-C053-FBBB-F5D4F9BA3088}" dt="2025-04-15T19:29:04.756" v="771" actId="20577"/>
          <ac:spMkLst>
            <pc:docMk/>
            <pc:sldMk cId="1532487463" sldId="272"/>
            <ac:spMk id="7" creationId="{13CFDDB2-4D1A-812F-2129-C1B1184BDC90}"/>
          </ac:spMkLst>
        </pc:spChg>
        <pc:picChg chg="add del mod">
          <ac:chgData name="Tatsiana Grinkina" userId="9d2cad8f14e943ed" providerId="Windows Live" clId="Web-{5C252BD9-A7EA-C053-FBBB-F5D4F9BA3088}" dt="2025-04-15T19:32:33.810" v="792" actId="14100"/>
          <ac:picMkLst>
            <pc:docMk/>
            <pc:sldMk cId="1532487463" sldId="272"/>
            <ac:picMk id="8" creationId="{39430F3F-8FCD-0D2B-E62B-7A921131ACC0}"/>
          </ac:picMkLst>
        </pc:picChg>
      </pc:sldChg>
      <pc:sldChg chg="addSp delSp modSp add replId">
        <pc:chgData name="Tatsiana Grinkina" userId="9d2cad8f14e943ed" providerId="Windows Live" clId="Web-{5C252BD9-A7EA-C053-FBBB-F5D4F9BA3088}" dt="2025-04-15T19:27:40.565" v="756" actId="14100"/>
        <pc:sldMkLst>
          <pc:docMk/>
          <pc:sldMk cId="2607230912" sldId="273"/>
        </pc:sldMkLst>
        <pc:spChg chg="mod">
          <ac:chgData name="Tatsiana Grinkina" userId="9d2cad8f14e943ed" providerId="Windows Live" clId="Web-{5C252BD9-A7EA-C053-FBBB-F5D4F9BA3088}" dt="2025-04-15T19:26:27.829" v="751" actId="20577"/>
          <ac:spMkLst>
            <pc:docMk/>
            <pc:sldMk cId="2607230912" sldId="273"/>
            <ac:spMk id="7" creationId="{E7A9E6E0-C6A4-9494-A3F5-D25018C38FE5}"/>
          </ac:spMkLst>
        </pc:spChg>
        <pc:picChg chg="add mod">
          <ac:chgData name="Tatsiana Grinkina" userId="9d2cad8f14e943ed" providerId="Windows Live" clId="Web-{5C252BD9-A7EA-C053-FBBB-F5D4F9BA3088}" dt="2025-04-15T19:27:40.565" v="756" actId="14100"/>
          <ac:picMkLst>
            <pc:docMk/>
            <pc:sldMk cId="2607230912" sldId="273"/>
            <ac:picMk id="3" creationId="{3BFFE3C2-BB64-0A2E-DE23-81F73BEA1D79}"/>
          </ac:picMkLst>
        </pc:picChg>
      </pc:sldChg>
      <pc:sldChg chg="addSp delSp modSp add replId">
        <pc:chgData name="Tatsiana Grinkina" userId="9d2cad8f14e943ed" providerId="Windows Live" clId="Web-{5C252BD9-A7EA-C053-FBBB-F5D4F9BA3088}" dt="2025-04-15T19:35:03.315" v="820" actId="14100"/>
        <pc:sldMkLst>
          <pc:docMk/>
          <pc:sldMk cId="3854608349" sldId="274"/>
        </pc:sldMkLst>
        <pc:spChg chg="mod">
          <ac:chgData name="Tatsiana Grinkina" userId="9d2cad8f14e943ed" providerId="Windows Live" clId="Web-{5C252BD9-A7EA-C053-FBBB-F5D4F9BA3088}" dt="2025-04-15T19:33:44.202" v="803" actId="20577"/>
          <ac:spMkLst>
            <pc:docMk/>
            <pc:sldMk cId="3854608349" sldId="274"/>
            <ac:spMk id="7" creationId="{66D2A4EE-4F1C-2182-B301-42365FA4EE34}"/>
          </ac:spMkLst>
        </pc:spChg>
        <pc:picChg chg="add mod">
          <ac:chgData name="Tatsiana Grinkina" userId="9d2cad8f14e943ed" providerId="Windows Live" clId="Web-{5C252BD9-A7EA-C053-FBBB-F5D4F9BA3088}" dt="2025-04-15T19:35:03.315" v="820" actId="14100"/>
          <ac:picMkLst>
            <pc:docMk/>
            <pc:sldMk cId="3854608349" sldId="274"/>
            <ac:picMk id="3" creationId="{142C3E56-4CD7-B79A-107E-CB6F1396359A}"/>
          </ac:picMkLst>
        </pc:picChg>
      </pc:sldChg>
      <pc:sldChg chg="addSp modSp add replId">
        <pc:chgData name="Tatsiana Grinkina" userId="9d2cad8f14e943ed" providerId="Windows Live" clId="Web-{5C252BD9-A7EA-C053-FBBB-F5D4F9BA3088}" dt="2025-04-15T19:35:56.410" v="828" actId="14100"/>
        <pc:sldMkLst>
          <pc:docMk/>
          <pc:sldMk cId="2872480142" sldId="275"/>
        </pc:sldMkLst>
        <pc:spChg chg="mod">
          <ac:chgData name="Tatsiana Grinkina" userId="9d2cad8f14e943ed" providerId="Windows Live" clId="Web-{5C252BD9-A7EA-C053-FBBB-F5D4F9BA3088}" dt="2025-04-15T19:34:05.906" v="813" actId="20577"/>
          <ac:spMkLst>
            <pc:docMk/>
            <pc:sldMk cId="2872480142" sldId="275"/>
            <ac:spMk id="7" creationId="{6089CE50-87FA-0CA0-9963-D43423CEAEB1}"/>
          </ac:spMkLst>
        </pc:spChg>
        <pc:picChg chg="add mod">
          <ac:chgData name="Tatsiana Grinkina" userId="9d2cad8f14e943ed" providerId="Windows Live" clId="Web-{5C252BD9-A7EA-C053-FBBB-F5D4F9BA3088}" dt="2025-04-15T19:35:56.410" v="828" actId="14100"/>
          <ac:picMkLst>
            <pc:docMk/>
            <pc:sldMk cId="2872480142" sldId="275"/>
            <ac:picMk id="2" creationId="{5226C8D8-8851-A347-3CEE-D3527F36D36B}"/>
          </ac:picMkLst>
        </pc:picChg>
      </pc:sldChg>
      <pc:sldChg chg="addSp delSp modSp add replId">
        <pc:chgData name="Tatsiana Grinkina" userId="9d2cad8f14e943ed" providerId="Windows Live" clId="Web-{5C252BD9-A7EA-C053-FBBB-F5D4F9BA3088}" dt="2025-04-15T19:46:52.510" v="849" actId="1076"/>
        <pc:sldMkLst>
          <pc:docMk/>
          <pc:sldMk cId="1037613508" sldId="276"/>
        </pc:sldMkLst>
        <pc:spChg chg="mod">
          <ac:chgData name="Tatsiana Grinkina" userId="9d2cad8f14e943ed" providerId="Windows Live" clId="Web-{5C252BD9-A7EA-C053-FBBB-F5D4F9BA3088}" dt="2025-04-15T19:36:50.381" v="832" actId="20577"/>
          <ac:spMkLst>
            <pc:docMk/>
            <pc:sldMk cId="1037613508" sldId="276"/>
            <ac:spMk id="7" creationId="{AF7C1BE2-4048-DEB6-0AAB-E611B9D56F0B}"/>
          </ac:spMkLst>
        </pc:spChg>
        <pc:picChg chg="add mod">
          <ac:chgData name="Tatsiana Grinkina" userId="9d2cad8f14e943ed" providerId="Windows Live" clId="Web-{5C252BD9-A7EA-C053-FBBB-F5D4F9BA3088}" dt="2025-04-15T19:46:52.510" v="849" actId="1076"/>
          <ac:picMkLst>
            <pc:docMk/>
            <pc:sldMk cId="1037613508" sldId="276"/>
            <ac:picMk id="3" creationId="{93D809C2-6DF7-963A-5BE9-04AB0BBC6559}"/>
          </ac:picMkLst>
        </pc:picChg>
      </pc:sldChg>
      <pc:sldChg chg="addSp delSp modSp add ord replId">
        <pc:chgData name="Tatsiana Grinkina" userId="9d2cad8f14e943ed" providerId="Windows Live" clId="Web-{5C252BD9-A7EA-C053-FBBB-F5D4F9BA3088}" dt="2025-04-15T19:45:56.899" v="847" actId="1076"/>
        <pc:sldMkLst>
          <pc:docMk/>
          <pc:sldMk cId="3127122706" sldId="277"/>
        </pc:sldMkLst>
        <pc:spChg chg="mod">
          <ac:chgData name="Tatsiana Grinkina" userId="9d2cad8f14e943ed" providerId="Windows Live" clId="Web-{5C252BD9-A7EA-C053-FBBB-F5D4F9BA3088}" dt="2025-04-15T19:40:36.810" v="837" actId="20577"/>
          <ac:spMkLst>
            <pc:docMk/>
            <pc:sldMk cId="3127122706" sldId="277"/>
            <ac:spMk id="7" creationId="{B38EB563-47B8-23F7-3A4F-145715DA4A9C}"/>
          </ac:spMkLst>
        </pc:spChg>
        <pc:picChg chg="add mod">
          <ac:chgData name="Tatsiana Grinkina" userId="9d2cad8f14e943ed" providerId="Windows Live" clId="Web-{5C252BD9-A7EA-C053-FBBB-F5D4F9BA3088}" dt="2025-04-15T19:45:56.899" v="847" actId="1076"/>
          <ac:picMkLst>
            <pc:docMk/>
            <pc:sldMk cId="3127122706" sldId="277"/>
            <ac:picMk id="4" creationId="{D4AFFBD6-C107-7287-7E83-1CEF8FB4513C}"/>
          </ac:picMkLst>
        </pc:picChg>
      </pc:sldChg>
      <pc:sldChg chg="addSp delSp modSp add replId">
        <pc:chgData name="Tatsiana Grinkina" userId="9d2cad8f14e943ed" providerId="Windows Live" clId="Web-{5C252BD9-A7EA-C053-FBBB-F5D4F9BA3088}" dt="2025-04-15T19:56:10.654" v="866" actId="14100"/>
        <pc:sldMkLst>
          <pc:docMk/>
          <pc:sldMk cId="2614605824" sldId="278"/>
        </pc:sldMkLst>
        <pc:spChg chg="mod">
          <ac:chgData name="Tatsiana Grinkina" userId="9d2cad8f14e943ed" providerId="Windows Live" clId="Web-{5C252BD9-A7EA-C053-FBBB-F5D4F9BA3088}" dt="2025-04-15T19:47:40.496" v="860" actId="1076"/>
          <ac:spMkLst>
            <pc:docMk/>
            <pc:sldMk cId="2614605824" sldId="278"/>
            <ac:spMk id="7" creationId="{109CAC3A-D851-65B1-7B31-C0DA8D2FE195}"/>
          </ac:spMkLst>
        </pc:spChg>
        <pc:picChg chg="add mod">
          <ac:chgData name="Tatsiana Grinkina" userId="9d2cad8f14e943ed" providerId="Windows Live" clId="Web-{5C252BD9-A7EA-C053-FBBB-F5D4F9BA3088}" dt="2025-04-15T19:56:10.654" v="866" actId="14100"/>
          <ac:picMkLst>
            <pc:docMk/>
            <pc:sldMk cId="2614605824" sldId="278"/>
            <ac:picMk id="2" creationId="{8D0F98EA-CA1F-2078-049E-5BB4886498B4}"/>
          </ac:picMkLst>
        </pc:picChg>
      </pc:sldChg>
      <pc:sldChg chg="addSp delSp modSp add replId">
        <pc:chgData name="Tatsiana Grinkina" userId="9d2cad8f14e943ed" providerId="Windows Live" clId="Web-{5C252BD9-A7EA-C053-FBBB-F5D4F9BA3088}" dt="2025-04-15T20:34:44.856" v="944" actId="14100"/>
        <pc:sldMkLst>
          <pc:docMk/>
          <pc:sldMk cId="3140733459" sldId="279"/>
        </pc:sldMkLst>
        <pc:spChg chg="mod">
          <ac:chgData name="Tatsiana Grinkina" userId="9d2cad8f14e943ed" providerId="Windows Live" clId="Web-{5C252BD9-A7EA-C053-FBBB-F5D4F9BA3088}" dt="2025-04-15T20:34:36.246" v="941" actId="20577"/>
          <ac:spMkLst>
            <pc:docMk/>
            <pc:sldMk cId="3140733459" sldId="279"/>
            <ac:spMk id="7" creationId="{B5796AA8-A757-98EA-55B0-639D0B3BE3C9}"/>
          </ac:spMkLst>
        </pc:spChg>
        <pc:picChg chg="add mod">
          <ac:chgData name="Tatsiana Grinkina" userId="9d2cad8f14e943ed" providerId="Windows Live" clId="Web-{5C252BD9-A7EA-C053-FBBB-F5D4F9BA3088}" dt="2025-04-15T20:34:44.856" v="944" actId="14100"/>
          <ac:picMkLst>
            <pc:docMk/>
            <pc:sldMk cId="3140733459" sldId="279"/>
            <ac:picMk id="3" creationId="{525B53D5-B58B-D16E-FA50-32BD07218B1C}"/>
          </ac:picMkLst>
        </pc:picChg>
      </pc:sldChg>
      <pc:sldChg chg="delSp modSp add replId">
        <pc:chgData name="Tatsiana Grinkina" userId="9d2cad8f14e943ed" providerId="Windows Live" clId="Web-{5C252BD9-A7EA-C053-FBBB-F5D4F9BA3088}" dt="2025-04-15T20:33:13.009" v="929" actId="14100"/>
        <pc:sldMkLst>
          <pc:docMk/>
          <pc:sldMk cId="316843139" sldId="280"/>
        </pc:sldMkLst>
        <pc:spChg chg="mod">
          <ac:chgData name="Tatsiana Grinkina" userId="9d2cad8f14e943ed" providerId="Windows Live" clId="Web-{5C252BD9-A7EA-C053-FBBB-F5D4F9BA3088}" dt="2025-04-15T20:33:13.009" v="929" actId="14100"/>
          <ac:spMkLst>
            <pc:docMk/>
            <pc:sldMk cId="316843139" sldId="280"/>
            <ac:spMk id="7" creationId="{90E87AA6-3CDA-D196-F4BD-F09CDA845FF9}"/>
          </ac:spMkLst>
        </pc:spChg>
      </pc:sldChg>
      <pc:sldChg chg="addSp delSp modSp add ord replId">
        <pc:chgData name="Tatsiana Grinkina" userId="9d2cad8f14e943ed" providerId="Windows Live" clId="Web-{5C252BD9-A7EA-C053-FBBB-F5D4F9BA3088}" dt="2025-04-15T20:22:07.502" v="899" actId="1076"/>
        <pc:sldMkLst>
          <pc:docMk/>
          <pc:sldMk cId="285531825" sldId="281"/>
        </pc:sldMkLst>
        <pc:spChg chg="add">
          <ac:chgData name="Tatsiana Grinkina" userId="9d2cad8f14e943ed" providerId="Windows Live" clId="Web-{5C252BD9-A7EA-C053-FBBB-F5D4F9BA3088}" dt="2025-04-15T20:21:50.924" v="897"/>
          <ac:spMkLst>
            <pc:docMk/>
            <pc:sldMk cId="285531825" sldId="281"/>
            <ac:spMk id="8" creationId="{C32B5B87-28DC-5564-B86E-36BD914B590E}"/>
          </ac:spMkLst>
        </pc:spChg>
        <pc:spChg chg="add mod">
          <ac:chgData name="Tatsiana Grinkina" userId="9d2cad8f14e943ed" providerId="Windows Live" clId="Web-{5C252BD9-A7EA-C053-FBBB-F5D4F9BA3088}" dt="2025-04-15T20:22:07.502" v="899" actId="1076"/>
          <ac:spMkLst>
            <pc:docMk/>
            <pc:sldMk cId="285531825" sldId="281"/>
            <ac:spMk id="11" creationId="{C1CB2E50-3FCE-ACAA-1337-9A4B3985B4E7}"/>
          </ac:spMkLst>
        </pc:spChg>
      </pc:sldChg>
      <pc:sldMasterChg chg="add del addSldLayout delSldLayout">
        <pc:chgData name="Tatsiana Grinkina" userId="9d2cad8f14e943ed" providerId="Windows Live" clId="Web-{5C252BD9-A7EA-C053-FBBB-F5D4F9BA3088}" dt="2025-04-14T18:54:24.276" v="4"/>
        <pc:sldMasterMkLst>
          <pc:docMk/>
          <pc:sldMasterMk cId="2460954070" sldId="2147483660"/>
        </pc:sldMasterMkLst>
        <pc:sldLayoutChg chg="add del">
          <pc:chgData name="Tatsiana Grinkina" userId="9d2cad8f14e943ed" providerId="Windows Live" clId="Web-{5C252BD9-A7EA-C053-FBBB-F5D4F9BA3088}" dt="2025-04-14T18:54:24.276" v="4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Tatsiana Grinkina" userId="9d2cad8f14e943ed" providerId="Windows Live" clId="Web-{5C252BD9-A7EA-C053-FBBB-F5D4F9BA3088}" dt="2025-04-14T18:54:24.276" v="4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Tatsiana Grinkina" userId="9d2cad8f14e943ed" providerId="Windows Live" clId="Web-{5C252BD9-A7EA-C053-FBBB-F5D4F9BA3088}" dt="2025-04-14T18:54:24.276" v="4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Tatsiana Grinkina" userId="9d2cad8f14e943ed" providerId="Windows Live" clId="Web-{5C252BD9-A7EA-C053-FBBB-F5D4F9BA3088}" dt="2025-04-14T18:54:24.276" v="4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Tatsiana Grinkina" userId="9d2cad8f14e943ed" providerId="Windows Live" clId="Web-{5C252BD9-A7EA-C053-FBBB-F5D4F9BA3088}" dt="2025-04-14T18:54:24.276" v="4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Tatsiana Grinkina" userId="9d2cad8f14e943ed" providerId="Windows Live" clId="Web-{5C252BD9-A7EA-C053-FBBB-F5D4F9BA3088}" dt="2025-04-14T18:54:24.276" v="4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Tatsiana Grinkina" userId="9d2cad8f14e943ed" providerId="Windows Live" clId="Web-{5C252BD9-A7EA-C053-FBBB-F5D4F9BA3088}" dt="2025-04-14T18:54:24.276" v="4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Tatsiana Grinkina" userId="9d2cad8f14e943ed" providerId="Windows Live" clId="Web-{5C252BD9-A7EA-C053-FBBB-F5D4F9BA3088}" dt="2025-04-14T18:54:24.276" v="4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Tatsiana Grinkina" userId="9d2cad8f14e943ed" providerId="Windows Live" clId="Web-{5C252BD9-A7EA-C053-FBBB-F5D4F9BA3088}" dt="2025-04-14T18:54:24.276" v="4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Tatsiana Grinkina" userId="9d2cad8f14e943ed" providerId="Windows Live" clId="Web-{5C252BD9-A7EA-C053-FBBB-F5D4F9BA3088}" dt="2025-04-14T18:54:24.276" v="4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Tatsiana Grinkina" userId="9d2cad8f14e943ed" providerId="Windows Live" clId="Web-{5C252BD9-A7EA-C053-FBBB-F5D4F9BA3088}" dt="2025-04-14T18:54:24.276" v="4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mod replId setBg addSldLayout delSldLayout modSldLayout">
        <pc:chgData name="Tatsiana Grinkina" userId="9d2cad8f14e943ed" providerId="Windows Live" clId="Web-{5C252BD9-A7EA-C053-FBBB-F5D4F9BA3088}" dt="2025-04-15T17:04:54.600" v="271"/>
        <pc:sldMasterMkLst>
          <pc:docMk/>
          <pc:sldMasterMk cId="2657356659" sldId="2147483672"/>
        </pc:sldMasterMkLst>
        <pc:sldLayoutChg chg="add del mod">
          <pc:chgData name="Tatsiana Grinkina" userId="9d2cad8f14e943ed" providerId="Windows Live" clId="Web-{5C252BD9-A7EA-C053-FBBB-F5D4F9BA3088}" dt="2025-04-15T17:04:54.600" v="271"/>
          <pc:sldLayoutMkLst>
            <pc:docMk/>
            <pc:sldMasterMk cId="2657356659" sldId="2147483672"/>
            <pc:sldLayoutMk cId="781003009" sldId="2147483673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4:54.600" v="271"/>
          <pc:sldLayoutMkLst>
            <pc:docMk/>
            <pc:sldMasterMk cId="2657356659" sldId="2147483672"/>
            <pc:sldLayoutMk cId="3004923533" sldId="2147483674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4:54.600" v="271"/>
          <pc:sldLayoutMkLst>
            <pc:docMk/>
            <pc:sldMasterMk cId="2657356659" sldId="2147483672"/>
            <pc:sldLayoutMk cId="1028561583" sldId="2147483675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4:54.600" v="271"/>
          <pc:sldLayoutMkLst>
            <pc:docMk/>
            <pc:sldMasterMk cId="2657356659" sldId="2147483672"/>
            <pc:sldLayoutMk cId="707841526" sldId="2147483676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4:54.600" v="271"/>
          <pc:sldLayoutMkLst>
            <pc:docMk/>
            <pc:sldMasterMk cId="2657356659" sldId="2147483672"/>
            <pc:sldLayoutMk cId="2096347389" sldId="2147483677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4:54.600" v="271"/>
          <pc:sldLayoutMkLst>
            <pc:docMk/>
            <pc:sldMasterMk cId="2657356659" sldId="2147483672"/>
            <pc:sldLayoutMk cId="2550962299" sldId="2147483678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4:54.600" v="271"/>
          <pc:sldLayoutMkLst>
            <pc:docMk/>
            <pc:sldMasterMk cId="2657356659" sldId="2147483672"/>
            <pc:sldLayoutMk cId="2449187272" sldId="2147483679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4:54.600" v="271"/>
          <pc:sldLayoutMkLst>
            <pc:docMk/>
            <pc:sldMasterMk cId="2657356659" sldId="2147483672"/>
            <pc:sldLayoutMk cId="3241530563" sldId="2147483680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4:54.600" v="271"/>
          <pc:sldLayoutMkLst>
            <pc:docMk/>
            <pc:sldMasterMk cId="2657356659" sldId="2147483672"/>
            <pc:sldLayoutMk cId="197664288" sldId="2147483681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4:54.600" v="271"/>
          <pc:sldLayoutMkLst>
            <pc:docMk/>
            <pc:sldMasterMk cId="2657356659" sldId="2147483672"/>
            <pc:sldLayoutMk cId="582471951" sldId="2147483682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4:54.600" v="271"/>
          <pc:sldLayoutMkLst>
            <pc:docMk/>
            <pc:sldMasterMk cId="2657356659" sldId="2147483672"/>
            <pc:sldLayoutMk cId="1387489214" sldId="2147483683"/>
          </pc:sldLayoutMkLst>
        </pc:sldLayoutChg>
      </pc:sldMasterChg>
      <pc:sldMasterChg chg="add del addSldLayout delSldLayout modSldLayout">
        <pc:chgData name="Tatsiana Grinkina" userId="9d2cad8f14e943ed" providerId="Windows Live" clId="Web-{5C252BD9-A7EA-C053-FBBB-F5D4F9BA3088}" dt="2025-04-15T17:05:36.977" v="272"/>
        <pc:sldMasterMkLst>
          <pc:docMk/>
          <pc:sldMasterMk cId="2492302182" sldId="2147483684"/>
        </pc:sldMasterMkLst>
        <pc:sldLayoutChg chg="add del mod replId">
          <pc:chgData name="Tatsiana Grinkina" userId="9d2cad8f14e943ed" providerId="Windows Live" clId="Web-{5C252BD9-A7EA-C053-FBBB-F5D4F9BA3088}" dt="2025-04-15T17:05:36.977" v="272"/>
          <pc:sldLayoutMkLst>
            <pc:docMk/>
            <pc:sldMasterMk cId="2492302182" sldId="2147483684"/>
            <pc:sldLayoutMk cId="600245295" sldId="2147483685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5:36.977" v="272"/>
          <pc:sldLayoutMkLst>
            <pc:docMk/>
            <pc:sldMasterMk cId="2492302182" sldId="2147483684"/>
            <pc:sldLayoutMk cId="1570930168" sldId="2147483686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5:36.977" v="272"/>
          <pc:sldLayoutMkLst>
            <pc:docMk/>
            <pc:sldMasterMk cId="2492302182" sldId="2147483684"/>
            <pc:sldLayoutMk cId="674081227" sldId="2147483687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5:36.977" v="272"/>
          <pc:sldLayoutMkLst>
            <pc:docMk/>
            <pc:sldMasterMk cId="2492302182" sldId="2147483684"/>
            <pc:sldLayoutMk cId="1714845643" sldId="2147483688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5:36.977" v="272"/>
          <pc:sldLayoutMkLst>
            <pc:docMk/>
            <pc:sldMasterMk cId="2492302182" sldId="2147483684"/>
            <pc:sldLayoutMk cId="2510626981" sldId="2147483689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5:36.977" v="272"/>
          <pc:sldLayoutMkLst>
            <pc:docMk/>
            <pc:sldMasterMk cId="2492302182" sldId="2147483684"/>
            <pc:sldLayoutMk cId="1798645663" sldId="2147483690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5:36.977" v="272"/>
          <pc:sldLayoutMkLst>
            <pc:docMk/>
            <pc:sldMasterMk cId="2492302182" sldId="2147483684"/>
            <pc:sldLayoutMk cId="473839933" sldId="2147483691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5:36.977" v="272"/>
          <pc:sldLayoutMkLst>
            <pc:docMk/>
            <pc:sldMasterMk cId="2492302182" sldId="2147483684"/>
            <pc:sldLayoutMk cId="3284516376" sldId="2147483692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5:36.977" v="272"/>
          <pc:sldLayoutMkLst>
            <pc:docMk/>
            <pc:sldMasterMk cId="2492302182" sldId="2147483684"/>
            <pc:sldLayoutMk cId="3620938492" sldId="2147483693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5:36.977" v="272"/>
          <pc:sldLayoutMkLst>
            <pc:docMk/>
            <pc:sldMasterMk cId="2492302182" sldId="2147483684"/>
            <pc:sldLayoutMk cId="3570283066" sldId="2147483694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5:36.977" v="272"/>
          <pc:sldLayoutMkLst>
            <pc:docMk/>
            <pc:sldMasterMk cId="2492302182" sldId="2147483684"/>
            <pc:sldLayoutMk cId="207931215" sldId="2147483695"/>
          </pc:sldLayoutMkLst>
        </pc:sldLayoutChg>
      </pc:sldMasterChg>
      <pc:sldMasterChg chg="add del addSldLayout delSldLayout modSldLayout">
        <pc:chgData name="Tatsiana Grinkina" userId="9d2cad8f14e943ed" providerId="Windows Live" clId="Web-{5C252BD9-A7EA-C053-FBBB-F5D4F9BA3088}" dt="2025-04-15T16:06:50.672" v="89"/>
        <pc:sldMasterMkLst>
          <pc:docMk/>
          <pc:sldMasterMk cId="3037293481" sldId="2147483684"/>
        </pc:sldMasterMkLst>
        <pc:sldLayoutChg chg="add del mod replId">
          <pc:chgData name="Tatsiana Grinkina" userId="9d2cad8f14e943ed" providerId="Windows Live" clId="Web-{5C252BD9-A7EA-C053-FBBB-F5D4F9BA3088}" dt="2025-04-15T16:06:50.672" v="89"/>
          <pc:sldLayoutMkLst>
            <pc:docMk/>
            <pc:sldMasterMk cId="3037293481" sldId="2147483684"/>
            <pc:sldLayoutMk cId="3825569978" sldId="2147483685"/>
          </pc:sldLayoutMkLst>
        </pc:sldLayoutChg>
        <pc:sldLayoutChg chg="add del mod replId">
          <pc:chgData name="Tatsiana Grinkina" userId="9d2cad8f14e943ed" providerId="Windows Live" clId="Web-{5C252BD9-A7EA-C053-FBBB-F5D4F9BA3088}" dt="2025-04-15T16:06:50.672" v="89"/>
          <pc:sldLayoutMkLst>
            <pc:docMk/>
            <pc:sldMasterMk cId="3037293481" sldId="2147483684"/>
            <pc:sldLayoutMk cId="3972439768" sldId="2147483686"/>
          </pc:sldLayoutMkLst>
        </pc:sldLayoutChg>
        <pc:sldLayoutChg chg="add del mod replId">
          <pc:chgData name="Tatsiana Grinkina" userId="9d2cad8f14e943ed" providerId="Windows Live" clId="Web-{5C252BD9-A7EA-C053-FBBB-F5D4F9BA3088}" dt="2025-04-15T16:06:50.672" v="89"/>
          <pc:sldLayoutMkLst>
            <pc:docMk/>
            <pc:sldMasterMk cId="3037293481" sldId="2147483684"/>
            <pc:sldLayoutMk cId="2568674883" sldId="2147483687"/>
          </pc:sldLayoutMkLst>
        </pc:sldLayoutChg>
        <pc:sldLayoutChg chg="add del mod replId">
          <pc:chgData name="Tatsiana Grinkina" userId="9d2cad8f14e943ed" providerId="Windows Live" clId="Web-{5C252BD9-A7EA-C053-FBBB-F5D4F9BA3088}" dt="2025-04-15T16:06:50.672" v="89"/>
          <pc:sldLayoutMkLst>
            <pc:docMk/>
            <pc:sldMasterMk cId="3037293481" sldId="2147483684"/>
            <pc:sldLayoutMk cId="194319802" sldId="2147483688"/>
          </pc:sldLayoutMkLst>
        </pc:sldLayoutChg>
        <pc:sldLayoutChg chg="add del mod replId">
          <pc:chgData name="Tatsiana Grinkina" userId="9d2cad8f14e943ed" providerId="Windows Live" clId="Web-{5C252BD9-A7EA-C053-FBBB-F5D4F9BA3088}" dt="2025-04-15T16:06:50.672" v="89"/>
          <pc:sldLayoutMkLst>
            <pc:docMk/>
            <pc:sldMasterMk cId="3037293481" sldId="2147483684"/>
            <pc:sldLayoutMk cId="4136433513" sldId="2147483689"/>
          </pc:sldLayoutMkLst>
        </pc:sldLayoutChg>
        <pc:sldLayoutChg chg="add del mod replId">
          <pc:chgData name="Tatsiana Grinkina" userId="9d2cad8f14e943ed" providerId="Windows Live" clId="Web-{5C252BD9-A7EA-C053-FBBB-F5D4F9BA3088}" dt="2025-04-15T16:06:50.672" v="89"/>
          <pc:sldLayoutMkLst>
            <pc:docMk/>
            <pc:sldMasterMk cId="3037293481" sldId="2147483684"/>
            <pc:sldLayoutMk cId="3464745420" sldId="2147483690"/>
          </pc:sldLayoutMkLst>
        </pc:sldLayoutChg>
        <pc:sldLayoutChg chg="add del mod replId">
          <pc:chgData name="Tatsiana Grinkina" userId="9d2cad8f14e943ed" providerId="Windows Live" clId="Web-{5C252BD9-A7EA-C053-FBBB-F5D4F9BA3088}" dt="2025-04-15T16:06:50.672" v="89"/>
          <pc:sldLayoutMkLst>
            <pc:docMk/>
            <pc:sldMasterMk cId="3037293481" sldId="2147483684"/>
            <pc:sldLayoutMk cId="1585402828" sldId="2147483691"/>
          </pc:sldLayoutMkLst>
        </pc:sldLayoutChg>
        <pc:sldLayoutChg chg="add del mod replId">
          <pc:chgData name="Tatsiana Grinkina" userId="9d2cad8f14e943ed" providerId="Windows Live" clId="Web-{5C252BD9-A7EA-C053-FBBB-F5D4F9BA3088}" dt="2025-04-15T16:06:50.672" v="89"/>
          <pc:sldLayoutMkLst>
            <pc:docMk/>
            <pc:sldMasterMk cId="3037293481" sldId="2147483684"/>
            <pc:sldLayoutMk cId="2339502790" sldId="2147483692"/>
          </pc:sldLayoutMkLst>
        </pc:sldLayoutChg>
        <pc:sldLayoutChg chg="add del mod replId">
          <pc:chgData name="Tatsiana Grinkina" userId="9d2cad8f14e943ed" providerId="Windows Live" clId="Web-{5C252BD9-A7EA-C053-FBBB-F5D4F9BA3088}" dt="2025-04-15T16:06:50.672" v="89"/>
          <pc:sldLayoutMkLst>
            <pc:docMk/>
            <pc:sldMasterMk cId="3037293481" sldId="2147483684"/>
            <pc:sldLayoutMk cId="2332362033" sldId="2147483693"/>
          </pc:sldLayoutMkLst>
        </pc:sldLayoutChg>
        <pc:sldLayoutChg chg="add del mod replId">
          <pc:chgData name="Tatsiana Grinkina" userId="9d2cad8f14e943ed" providerId="Windows Live" clId="Web-{5C252BD9-A7EA-C053-FBBB-F5D4F9BA3088}" dt="2025-04-15T16:06:50.672" v="89"/>
          <pc:sldLayoutMkLst>
            <pc:docMk/>
            <pc:sldMasterMk cId="3037293481" sldId="2147483684"/>
            <pc:sldLayoutMk cId="398422911" sldId="2147483694"/>
          </pc:sldLayoutMkLst>
        </pc:sldLayoutChg>
        <pc:sldLayoutChg chg="add del mod replId">
          <pc:chgData name="Tatsiana Grinkina" userId="9d2cad8f14e943ed" providerId="Windows Live" clId="Web-{5C252BD9-A7EA-C053-FBBB-F5D4F9BA3088}" dt="2025-04-15T16:06:50.672" v="89"/>
          <pc:sldLayoutMkLst>
            <pc:docMk/>
            <pc:sldMasterMk cId="3037293481" sldId="2147483684"/>
            <pc:sldLayoutMk cId="3707622631" sldId="2147483695"/>
          </pc:sldLayoutMkLst>
        </pc:sldLayoutChg>
      </pc:sldMasterChg>
      <pc:sldMasterChg chg="add del addSldLayout delSldLayout modSldLayout">
        <pc:chgData name="Tatsiana Grinkina" userId="9d2cad8f14e943ed" providerId="Windows Live" clId="Web-{5C252BD9-A7EA-C053-FBBB-F5D4F9BA3088}" dt="2025-04-15T17:05:51.086" v="273"/>
        <pc:sldMasterMkLst>
          <pc:docMk/>
          <pc:sldMasterMk cId="2148960366" sldId="2147483696"/>
        </pc:sldMasterMkLst>
        <pc:sldLayoutChg chg="add del mod replId">
          <pc:chgData name="Tatsiana Grinkina" userId="9d2cad8f14e943ed" providerId="Windows Live" clId="Web-{5C252BD9-A7EA-C053-FBBB-F5D4F9BA3088}" dt="2025-04-15T17:05:51.086" v="273"/>
          <pc:sldLayoutMkLst>
            <pc:docMk/>
            <pc:sldMasterMk cId="2148960366" sldId="2147483696"/>
            <pc:sldLayoutMk cId="1981772891" sldId="2147483697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5:51.086" v="273"/>
          <pc:sldLayoutMkLst>
            <pc:docMk/>
            <pc:sldMasterMk cId="2148960366" sldId="2147483696"/>
            <pc:sldLayoutMk cId="2896461608" sldId="2147483698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5:51.086" v="273"/>
          <pc:sldLayoutMkLst>
            <pc:docMk/>
            <pc:sldMasterMk cId="2148960366" sldId="2147483696"/>
            <pc:sldLayoutMk cId="4290725903" sldId="2147483699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5:51.086" v="273"/>
          <pc:sldLayoutMkLst>
            <pc:docMk/>
            <pc:sldMasterMk cId="2148960366" sldId="2147483696"/>
            <pc:sldLayoutMk cId="1889066546" sldId="2147483700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5:51.086" v="273"/>
          <pc:sldLayoutMkLst>
            <pc:docMk/>
            <pc:sldMasterMk cId="2148960366" sldId="2147483696"/>
            <pc:sldLayoutMk cId="4039676983" sldId="2147483701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5:51.086" v="273"/>
          <pc:sldLayoutMkLst>
            <pc:docMk/>
            <pc:sldMasterMk cId="2148960366" sldId="2147483696"/>
            <pc:sldLayoutMk cId="115226158" sldId="2147483702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5:51.086" v="273"/>
          <pc:sldLayoutMkLst>
            <pc:docMk/>
            <pc:sldMasterMk cId="2148960366" sldId="2147483696"/>
            <pc:sldLayoutMk cId="3150725994" sldId="2147483703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5:51.086" v="273"/>
          <pc:sldLayoutMkLst>
            <pc:docMk/>
            <pc:sldMasterMk cId="2148960366" sldId="2147483696"/>
            <pc:sldLayoutMk cId="3532265460" sldId="2147483704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5:51.086" v="273"/>
          <pc:sldLayoutMkLst>
            <pc:docMk/>
            <pc:sldMasterMk cId="2148960366" sldId="2147483696"/>
            <pc:sldLayoutMk cId="1508984077" sldId="2147483705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5:51.086" v="273"/>
          <pc:sldLayoutMkLst>
            <pc:docMk/>
            <pc:sldMasterMk cId="2148960366" sldId="2147483696"/>
            <pc:sldLayoutMk cId="2849543020" sldId="2147483706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5:51.086" v="273"/>
          <pc:sldLayoutMkLst>
            <pc:docMk/>
            <pc:sldMasterMk cId="2148960366" sldId="2147483696"/>
            <pc:sldLayoutMk cId="1288290943" sldId="2147483707"/>
          </pc:sldLayoutMkLst>
        </pc:sldLayoutChg>
      </pc:sldMasterChg>
      <pc:sldMasterChg chg="add del addSldLayout delSldLayout modSldLayout">
        <pc:chgData name="Tatsiana Grinkina" userId="9d2cad8f14e943ed" providerId="Windows Live" clId="Web-{5C252BD9-A7EA-C053-FBBB-F5D4F9BA3088}" dt="2025-04-15T17:05:58.352" v="274"/>
        <pc:sldMasterMkLst>
          <pc:docMk/>
          <pc:sldMasterMk cId="3997444202" sldId="2147483708"/>
        </pc:sldMasterMkLst>
        <pc:sldLayoutChg chg="add del mod replId">
          <pc:chgData name="Tatsiana Grinkina" userId="9d2cad8f14e943ed" providerId="Windows Live" clId="Web-{5C252BD9-A7EA-C053-FBBB-F5D4F9BA3088}" dt="2025-04-15T17:05:58.352" v="274"/>
          <pc:sldLayoutMkLst>
            <pc:docMk/>
            <pc:sldMasterMk cId="3997444202" sldId="2147483708"/>
            <pc:sldLayoutMk cId="4120219653" sldId="2147483709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5:58.352" v="274"/>
          <pc:sldLayoutMkLst>
            <pc:docMk/>
            <pc:sldMasterMk cId="3997444202" sldId="2147483708"/>
            <pc:sldLayoutMk cId="2263076293" sldId="2147483710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5:58.352" v="274"/>
          <pc:sldLayoutMkLst>
            <pc:docMk/>
            <pc:sldMasterMk cId="3997444202" sldId="2147483708"/>
            <pc:sldLayoutMk cId="473026272" sldId="2147483711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5:58.352" v="274"/>
          <pc:sldLayoutMkLst>
            <pc:docMk/>
            <pc:sldMasterMk cId="3997444202" sldId="2147483708"/>
            <pc:sldLayoutMk cId="2571218508" sldId="2147483712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5:58.352" v="274"/>
          <pc:sldLayoutMkLst>
            <pc:docMk/>
            <pc:sldMasterMk cId="3997444202" sldId="2147483708"/>
            <pc:sldLayoutMk cId="3049137533" sldId="2147483713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5:58.352" v="274"/>
          <pc:sldLayoutMkLst>
            <pc:docMk/>
            <pc:sldMasterMk cId="3997444202" sldId="2147483708"/>
            <pc:sldLayoutMk cId="733153419" sldId="2147483714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5:58.352" v="274"/>
          <pc:sldLayoutMkLst>
            <pc:docMk/>
            <pc:sldMasterMk cId="3997444202" sldId="2147483708"/>
            <pc:sldLayoutMk cId="626155132" sldId="2147483715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5:58.352" v="274"/>
          <pc:sldLayoutMkLst>
            <pc:docMk/>
            <pc:sldMasterMk cId="3997444202" sldId="2147483708"/>
            <pc:sldLayoutMk cId="3046865952" sldId="2147483716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5:58.352" v="274"/>
          <pc:sldLayoutMkLst>
            <pc:docMk/>
            <pc:sldMasterMk cId="3997444202" sldId="2147483708"/>
            <pc:sldLayoutMk cId="1094104414" sldId="2147483717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5:58.352" v="274"/>
          <pc:sldLayoutMkLst>
            <pc:docMk/>
            <pc:sldMasterMk cId="3997444202" sldId="2147483708"/>
            <pc:sldLayoutMk cId="4176825354" sldId="2147483718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5:58.352" v="274"/>
          <pc:sldLayoutMkLst>
            <pc:docMk/>
            <pc:sldMasterMk cId="3997444202" sldId="2147483708"/>
            <pc:sldLayoutMk cId="1629031209" sldId="2147483719"/>
          </pc:sldLayoutMkLst>
        </pc:sldLayoutChg>
      </pc:sldMasterChg>
      <pc:sldMasterChg chg="add del addSldLayout delSldLayout">
        <pc:chgData name="Tatsiana Grinkina" userId="9d2cad8f14e943ed" providerId="Windows Live" clId="Web-{5C252BD9-A7EA-C053-FBBB-F5D4F9BA3088}" dt="2025-04-14T18:54:24.214" v="3"/>
        <pc:sldMasterMkLst>
          <pc:docMk/>
          <pc:sldMasterMk cId="1744342175" sldId="2147483711"/>
        </pc:sldMasterMkLst>
        <pc:sldLayoutChg chg="add del">
          <pc:chgData name="Tatsiana Grinkina" userId="9d2cad8f14e943ed" providerId="Windows Live" clId="Web-{5C252BD9-A7EA-C053-FBBB-F5D4F9BA3088}" dt="2025-04-14T18:54:24.214" v="3"/>
          <pc:sldLayoutMkLst>
            <pc:docMk/>
            <pc:sldMasterMk cId="1744342175" sldId="2147483711"/>
            <pc:sldLayoutMk cId="2726731928" sldId="2147483700"/>
          </pc:sldLayoutMkLst>
        </pc:sldLayoutChg>
        <pc:sldLayoutChg chg="add del">
          <pc:chgData name="Tatsiana Grinkina" userId="9d2cad8f14e943ed" providerId="Windows Live" clId="Web-{5C252BD9-A7EA-C053-FBBB-F5D4F9BA3088}" dt="2025-04-14T18:54:24.214" v="3"/>
          <pc:sldLayoutMkLst>
            <pc:docMk/>
            <pc:sldMasterMk cId="1744342175" sldId="2147483711"/>
            <pc:sldLayoutMk cId="45270053" sldId="2147483701"/>
          </pc:sldLayoutMkLst>
        </pc:sldLayoutChg>
        <pc:sldLayoutChg chg="add del">
          <pc:chgData name="Tatsiana Grinkina" userId="9d2cad8f14e943ed" providerId="Windows Live" clId="Web-{5C252BD9-A7EA-C053-FBBB-F5D4F9BA3088}" dt="2025-04-14T18:54:24.214" v="3"/>
          <pc:sldLayoutMkLst>
            <pc:docMk/>
            <pc:sldMasterMk cId="1744342175" sldId="2147483711"/>
            <pc:sldLayoutMk cId="654620371" sldId="2147483702"/>
          </pc:sldLayoutMkLst>
        </pc:sldLayoutChg>
        <pc:sldLayoutChg chg="add del">
          <pc:chgData name="Tatsiana Grinkina" userId="9d2cad8f14e943ed" providerId="Windows Live" clId="Web-{5C252BD9-A7EA-C053-FBBB-F5D4F9BA3088}" dt="2025-04-14T18:54:24.214" v="3"/>
          <pc:sldLayoutMkLst>
            <pc:docMk/>
            <pc:sldMasterMk cId="1744342175" sldId="2147483711"/>
            <pc:sldLayoutMk cId="2601141897" sldId="2147483703"/>
          </pc:sldLayoutMkLst>
        </pc:sldLayoutChg>
        <pc:sldLayoutChg chg="add del">
          <pc:chgData name="Tatsiana Grinkina" userId="9d2cad8f14e943ed" providerId="Windows Live" clId="Web-{5C252BD9-A7EA-C053-FBBB-F5D4F9BA3088}" dt="2025-04-14T18:54:24.214" v="3"/>
          <pc:sldLayoutMkLst>
            <pc:docMk/>
            <pc:sldMasterMk cId="1744342175" sldId="2147483711"/>
            <pc:sldLayoutMk cId="1234311465" sldId="2147483704"/>
          </pc:sldLayoutMkLst>
        </pc:sldLayoutChg>
        <pc:sldLayoutChg chg="add del">
          <pc:chgData name="Tatsiana Grinkina" userId="9d2cad8f14e943ed" providerId="Windows Live" clId="Web-{5C252BD9-A7EA-C053-FBBB-F5D4F9BA3088}" dt="2025-04-14T18:54:24.214" v="3"/>
          <pc:sldLayoutMkLst>
            <pc:docMk/>
            <pc:sldMasterMk cId="1744342175" sldId="2147483711"/>
            <pc:sldLayoutMk cId="584162721" sldId="2147483705"/>
          </pc:sldLayoutMkLst>
        </pc:sldLayoutChg>
        <pc:sldLayoutChg chg="add del">
          <pc:chgData name="Tatsiana Grinkina" userId="9d2cad8f14e943ed" providerId="Windows Live" clId="Web-{5C252BD9-A7EA-C053-FBBB-F5D4F9BA3088}" dt="2025-04-14T18:54:24.214" v="3"/>
          <pc:sldLayoutMkLst>
            <pc:docMk/>
            <pc:sldMasterMk cId="1744342175" sldId="2147483711"/>
            <pc:sldLayoutMk cId="658695436" sldId="2147483706"/>
          </pc:sldLayoutMkLst>
        </pc:sldLayoutChg>
        <pc:sldLayoutChg chg="add del">
          <pc:chgData name="Tatsiana Grinkina" userId="9d2cad8f14e943ed" providerId="Windows Live" clId="Web-{5C252BD9-A7EA-C053-FBBB-F5D4F9BA3088}" dt="2025-04-14T18:54:24.214" v="3"/>
          <pc:sldLayoutMkLst>
            <pc:docMk/>
            <pc:sldMasterMk cId="1744342175" sldId="2147483711"/>
            <pc:sldLayoutMk cId="511110144" sldId="2147483707"/>
          </pc:sldLayoutMkLst>
        </pc:sldLayoutChg>
        <pc:sldLayoutChg chg="add del">
          <pc:chgData name="Tatsiana Grinkina" userId="9d2cad8f14e943ed" providerId="Windows Live" clId="Web-{5C252BD9-A7EA-C053-FBBB-F5D4F9BA3088}" dt="2025-04-14T18:54:24.214" v="3"/>
          <pc:sldLayoutMkLst>
            <pc:docMk/>
            <pc:sldMasterMk cId="1744342175" sldId="2147483711"/>
            <pc:sldLayoutMk cId="406671595" sldId="2147483708"/>
          </pc:sldLayoutMkLst>
        </pc:sldLayoutChg>
        <pc:sldLayoutChg chg="add del">
          <pc:chgData name="Tatsiana Grinkina" userId="9d2cad8f14e943ed" providerId="Windows Live" clId="Web-{5C252BD9-A7EA-C053-FBBB-F5D4F9BA3088}" dt="2025-04-14T18:54:24.214" v="3"/>
          <pc:sldLayoutMkLst>
            <pc:docMk/>
            <pc:sldMasterMk cId="1744342175" sldId="2147483711"/>
            <pc:sldLayoutMk cId="879804486" sldId="2147483709"/>
          </pc:sldLayoutMkLst>
        </pc:sldLayoutChg>
        <pc:sldLayoutChg chg="add del">
          <pc:chgData name="Tatsiana Grinkina" userId="9d2cad8f14e943ed" providerId="Windows Live" clId="Web-{5C252BD9-A7EA-C053-FBBB-F5D4F9BA3088}" dt="2025-04-14T18:54:24.214" v="3"/>
          <pc:sldLayoutMkLst>
            <pc:docMk/>
            <pc:sldMasterMk cId="1744342175" sldId="2147483711"/>
            <pc:sldLayoutMk cId="49687633" sldId="2147483710"/>
          </pc:sldLayoutMkLst>
        </pc:sldLayoutChg>
      </pc:sldMasterChg>
      <pc:sldMasterChg chg="add del addSldLayout delSldLayout modSldLayout">
        <pc:chgData name="Tatsiana Grinkina" userId="9d2cad8f14e943ed" providerId="Windows Live" clId="Web-{5C252BD9-A7EA-C053-FBBB-F5D4F9BA3088}" dt="2025-04-15T17:06:11.259" v="275"/>
        <pc:sldMasterMkLst>
          <pc:docMk/>
          <pc:sldMasterMk cId="181313071" sldId="2147483720"/>
        </pc:sldMasterMkLst>
        <pc:sldLayoutChg chg="add del mod replId">
          <pc:chgData name="Tatsiana Grinkina" userId="9d2cad8f14e943ed" providerId="Windows Live" clId="Web-{5C252BD9-A7EA-C053-FBBB-F5D4F9BA3088}" dt="2025-04-15T17:06:11.259" v="275"/>
          <pc:sldLayoutMkLst>
            <pc:docMk/>
            <pc:sldMasterMk cId="181313071" sldId="2147483720"/>
            <pc:sldLayoutMk cId="1076088998" sldId="2147483721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6:11.259" v="275"/>
          <pc:sldLayoutMkLst>
            <pc:docMk/>
            <pc:sldMasterMk cId="181313071" sldId="2147483720"/>
            <pc:sldLayoutMk cId="884445880" sldId="2147483722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6:11.259" v="275"/>
          <pc:sldLayoutMkLst>
            <pc:docMk/>
            <pc:sldMasterMk cId="181313071" sldId="2147483720"/>
            <pc:sldLayoutMk cId="735508448" sldId="2147483723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6:11.259" v="275"/>
          <pc:sldLayoutMkLst>
            <pc:docMk/>
            <pc:sldMasterMk cId="181313071" sldId="2147483720"/>
            <pc:sldLayoutMk cId="3144190404" sldId="2147483724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6:11.259" v="275"/>
          <pc:sldLayoutMkLst>
            <pc:docMk/>
            <pc:sldMasterMk cId="181313071" sldId="2147483720"/>
            <pc:sldLayoutMk cId="2851889768" sldId="2147483725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6:11.259" v="275"/>
          <pc:sldLayoutMkLst>
            <pc:docMk/>
            <pc:sldMasterMk cId="181313071" sldId="2147483720"/>
            <pc:sldLayoutMk cId="1875007292" sldId="2147483726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6:11.259" v="275"/>
          <pc:sldLayoutMkLst>
            <pc:docMk/>
            <pc:sldMasterMk cId="181313071" sldId="2147483720"/>
            <pc:sldLayoutMk cId="2228991382" sldId="2147483727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6:11.259" v="275"/>
          <pc:sldLayoutMkLst>
            <pc:docMk/>
            <pc:sldMasterMk cId="181313071" sldId="2147483720"/>
            <pc:sldLayoutMk cId="2235358382" sldId="2147483728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6:11.259" v="275"/>
          <pc:sldLayoutMkLst>
            <pc:docMk/>
            <pc:sldMasterMk cId="181313071" sldId="2147483720"/>
            <pc:sldLayoutMk cId="3231441017" sldId="2147483729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6:11.259" v="275"/>
          <pc:sldLayoutMkLst>
            <pc:docMk/>
            <pc:sldMasterMk cId="181313071" sldId="2147483720"/>
            <pc:sldLayoutMk cId="3223697030" sldId="2147483730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6:11.259" v="275"/>
          <pc:sldLayoutMkLst>
            <pc:docMk/>
            <pc:sldMasterMk cId="181313071" sldId="2147483720"/>
            <pc:sldLayoutMk cId="514800542" sldId="2147483731"/>
          </pc:sldLayoutMkLst>
        </pc:sldLayoutChg>
      </pc:sldMasterChg>
      <pc:sldMasterChg chg="add del addSldLayout delSldLayout modSldLayout">
        <pc:chgData name="Tatsiana Grinkina" userId="9d2cad8f14e943ed" providerId="Windows Live" clId="Web-{5C252BD9-A7EA-C053-FBBB-F5D4F9BA3088}" dt="2025-04-15T17:06:22.931" v="276"/>
        <pc:sldMasterMkLst>
          <pc:docMk/>
          <pc:sldMasterMk cId="832740661" sldId="2147483732"/>
        </pc:sldMasterMkLst>
        <pc:sldLayoutChg chg="add del mod replId">
          <pc:chgData name="Tatsiana Grinkina" userId="9d2cad8f14e943ed" providerId="Windows Live" clId="Web-{5C252BD9-A7EA-C053-FBBB-F5D4F9BA3088}" dt="2025-04-15T17:06:22.931" v="276"/>
          <pc:sldLayoutMkLst>
            <pc:docMk/>
            <pc:sldMasterMk cId="832740661" sldId="2147483732"/>
            <pc:sldLayoutMk cId="2484083015" sldId="2147483733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6:22.931" v="276"/>
          <pc:sldLayoutMkLst>
            <pc:docMk/>
            <pc:sldMasterMk cId="832740661" sldId="2147483732"/>
            <pc:sldLayoutMk cId="3304457814" sldId="2147483734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6:22.931" v="276"/>
          <pc:sldLayoutMkLst>
            <pc:docMk/>
            <pc:sldMasterMk cId="832740661" sldId="2147483732"/>
            <pc:sldLayoutMk cId="283979171" sldId="2147483735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6:22.931" v="276"/>
          <pc:sldLayoutMkLst>
            <pc:docMk/>
            <pc:sldMasterMk cId="832740661" sldId="2147483732"/>
            <pc:sldLayoutMk cId="1294435717" sldId="2147483736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6:22.931" v="276"/>
          <pc:sldLayoutMkLst>
            <pc:docMk/>
            <pc:sldMasterMk cId="832740661" sldId="2147483732"/>
            <pc:sldLayoutMk cId="1865135862" sldId="2147483737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6:22.931" v="276"/>
          <pc:sldLayoutMkLst>
            <pc:docMk/>
            <pc:sldMasterMk cId="832740661" sldId="2147483732"/>
            <pc:sldLayoutMk cId="435285136" sldId="2147483738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6:22.931" v="276"/>
          <pc:sldLayoutMkLst>
            <pc:docMk/>
            <pc:sldMasterMk cId="832740661" sldId="2147483732"/>
            <pc:sldLayoutMk cId="2503782441" sldId="2147483739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6:22.931" v="276"/>
          <pc:sldLayoutMkLst>
            <pc:docMk/>
            <pc:sldMasterMk cId="832740661" sldId="2147483732"/>
            <pc:sldLayoutMk cId="2886412383" sldId="2147483740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6:22.931" v="276"/>
          <pc:sldLayoutMkLst>
            <pc:docMk/>
            <pc:sldMasterMk cId="832740661" sldId="2147483732"/>
            <pc:sldLayoutMk cId="2383060565" sldId="2147483741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6:22.931" v="276"/>
          <pc:sldLayoutMkLst>
            <pc:docMk/>
            <pc:sldMasterMk cId="832740661" sldId="2147483732"/>
            <pc:sldLayoutMk cId="1940706514" sldId="2147483742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6:22.931" v="276"/>
          <pc:sldLayoutMkLst>
            <pc:docMk/>
            <pc:sldMasterMk cId="832740661" sldId="2147483732"/>
            <pc:sldLayoutMk cId="1565720380" sldId="2147483743"/>
          </pc:sldLayoutMkLst>
        </pc:sldLayoutChg>
      </pc:sldMasterChg>
      <pc:sldMasterChg chg="add del addSldLayout delSldLayout modSldLayout">
        <pc:chgData name="Tatsiana Grinkina" userId="9d2cad8f14e943ed" providerId="Windows Live" clId="Web-{5C252BD9-A7EA-C053-FBBB-F5D4F9BA3088}" dt="2025-04-15T17:06:27.510" v="277"/>
        <pc:sldMasterMkLst>
          <pc:docMk/>
          <pc:sldMasterMk cId="124073286" sldId="2147483744"/>
        </pc:sldMasterMkLst>
        <pc:sldLayoutChg chg="add del mod replId">
          <pc:chgData name="Tatsiana Grinkina" userId="9d2cad8f14e943ed" providerId="Windows Live" clId="Web-{5C252BD9-A7EA-C053-FBBB-F5D4F9BA3088}" dt="2025-04-15T17:06:27.510" v="277"/>
          <pc:sldLayoutMkLst>
            <pc:docMk/>
            <pc:sldMasterMk cId="124073286" sldId="2147483744"/>
            <pc:sldLayoutMk cId="2570259793" sldId="2147483745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6:27.510" v="277"/>
          <pc:sldLayoutMkLst>
            <pc:docMk/>
            <pc:sldMasterMk cId="124073286" sldId="2147483744"/>
            <pc:sldLayoutMk cId="3389702249" sldId="2147483746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6:27.510" v="277"/>
          <pc:sldLayoutMkLst>
            <pc:docMk/>
            <pc:sldMasterMk cId="124073286" sldId="2147483744"/>
            <pc:sldLayoutMk cId="1834281074" sldId="2147483747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6:27.510" v="277"/>
          <pc:sldLayoutMkLst>
            <pc:docMk/>
            <pc:sldMasterMk cId="124073286" sldId="2147483744"/>
            <pc:sldLayoutMk cId="3580285862" sldId="2147483748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6:27.510" v="277"/>
          <pc:sldLayoutMkLst>
            <pc:docMk/>
            <pc:sldMasterMk cId="124073286" sldId="2147483744"/>
            <pc:sldLayoutMk cId="1978658092" sldId="2147483749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6:27.510" v="277"/>
          <pc:sldLayoutMkLst>
            <pc:docMk/>
            <pc:sldMasterMk cId="124073286" sldId="2147483744"/>
            <pc:sldLayoutMk cId="880242346" sldId="2147483750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6:27.510" v="277"/>
          <pc:sldLayoutMkLst>
            <pc:docMk/>
            <pc:sldMasterMk cId="124073286" sldId="2147483744"/>
            <pc:sldLayoutMk cId="630871376" sldId="2147483751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6:27.510" v="277"/>
          <pc:sldLayoutMkLst>
            <pc:docMk/>
            <pc:sldMasterMk cId="124073286" sldId="2147483744"/>
            <pc:sldLayoutMk cId="1145655972" sldId="2147483752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6:27.510" v="277"/>
          <pc:sldLayoutMkLst>
            <pc:docMk/>
            <pc:sldMasterMk cId="124073286" sldId="2147483744"/>
            <pc:sldLayoutMk cId="3335650056" sldId="2147483753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6:27.510" v="277"/>
          <pc:sldLayoutMkLst>
            <pc:docMk/>
            <pc:sldMasterMk cId="124073286" sldId="2147483744"/>
            <pc:sldLayoutMk cId="1141077519" sldId="2147483754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6:27.510" v="277"/>
          <pc:sldLayoutMkLst>
            <pc:docMk/>
            <pc:sldMasterMk cId="124073286" sldId="2147483744"/>
            <pc:sldLayoutMk cId="251554285" sldId="2147483755"/>
          </pc:sldLayoutMkLst>
        </pc:sldLayoutChg>
      </pc:sldMasterChg>
      <pc:sldMasterChg chg="add del addSldLayout delSldLayout modSldLayout">
        <pc:chgData name="Tatsiana Grinkina" userId="9d2cad8f14e943ed" providerId="Windows Live" clId="Web-{5C252BD9-A7EA-C053-FBBB-F5D4F9BA3088}" dt="2025-04-15T17:06:38.104" v="278"/>
        <pc:sldMasterMkLst>
          <pc:docMk/>
          <pc:sldMasterMk cId="1190807741" sldId="2147483756"/>
        </pc:sldMasterMkLst>
        <pc:sldLayoutChg chg="add del mod replId">
          <pc:chgData name="Tatsiana Grinkina" userId="9d2cad8f14e943ed" providerId="Windows Live" clId="Web-{5C252BD9-A7EA-C053-FBBB-F5D4F9BA3088}" dt="2025-04-15T17:06:38.104" v="278"/>
          <pc:sldLayoutMkLst>
            <pc:docMk/>
            <pc:sldMasterMk cId="1190807741" sldId="2147483756"/>
            <pc:sldLayoutMk cId="3839907167" sldId="2147483757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6:38.104" v="278"/>
          <pc:sldLayoutMkLst>
            <pc:docMk/>
            <pc:sldMasterMk cId="1190807741" sldId="2147483756"/>
            <pc:sldLayoutMk cId="135194114" sldId="2147483758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6:38.104" v="278"/>
          <pc:sldLayoutMkLst>
            <pc:docMk/>
            <pc:sldMasterMk cId="1190807741" sldId="2147483756"/>
            <pc:sldLayoutMk cId="1983313843" sldId="2147483759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6:38.104" v="278"/>
          <pc:sldLayoutMkLst>
            <pc:docMk/>
            <pc:sldMasterMk cId="1190807741" sldId="2147483756"/>
            <pc:sldLayoutMk cId="989531363" sldId="2147483760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6:38.104" v="278"/>
          <pc:sldLayoutMkLst>
            <pc:docMk/>
            <pc:sldMasterMk cId="1190807741" sldId="2147483756"/>
            <pc:sldLayoutMk cId="2889537999" sldId="2147483761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6:38.104" v="278"/>
          <pc:sldLayoutMkLst>
            <pc:docMk/>
            <pc:sldMasterMk cId="1190807741" sldId="2147483756"/>
            <pc:sldLayoutMk cId="1258272217" sldId="2147483762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6:38.104" v="278"/>
          <pc:sldLayoutMkLst>
            <pc:docMk/>
            <pc:sldMasterMk cId="1190807741" sldId="2147483756"/>
            <pc:sldLayoutMk cId="4069897774" sldId="2147483763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6:38.104" v="278"/>
          <pc:sldLayoutMkLst>
            <pc:docMk/>
            <pc:sldMasterMk cId="1190807741" sldId="2147483756"/>
            <pc:sldLayoutMk cId="1347010186" sldId="2147483764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6:38.104" v="278"/>
          <pc:sldLayoutMkLst>
            <pc:docMk/>
            <pc:sldMasterMk cId="1190807741" sldId="2147483756"/>
            <pc:sldLayoutMk cId="3191864028" sldId="2147483765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6:38.104" v="278"/>
          <pc:sldLayoutMkLst>
            <pc:docMk/>
            <pc:sldMasterMk cId="1190807741" sldId="2147483756"/>
            <pc:sldLayoutMk cId="2856957503" sldId="2147483766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6:38.104" v="278"/>
          <pc:sldLayoutMkLst>
            <pc:docMk/>
            <pc:sldMasterMk cId="1190807741" sldId="2147483756"/>
            <pc:sldLayoutMk cId="2316406474" sldId="2147483767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6:38.104" v="278"/>
          <pc:sldLayoutMkLst>
            <pc:docMk/>
            <pc:sldMasterMk cId="1190807741" sldId="2147483756"/>
            <pc:sldLayoutMk cId="3923461049" sldId="2147483768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6:38.104" v="278"/>
          <pc:sldLayoutMkLst>
            <pc:docMk/>
            <pc:sldMasterMk cId="1190807741" sldId="2147483756"/>
            <pc:sldLayoutMk cId="1406588803" sldId="2147483769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6:38.104" v="278"/>
          <pc:sldLayoutMkLst>
            <pc:docMk/>
            <pc:sldMasterMk cId="1190807741" sldId="2147483756"/>
            <pc:sldLayoutMk cId="3415715203" sldId="2147483770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6:38.104" v="278"/>
          <pc:sldLayoutMkLst>
            <pc:docMk/>
            <pc:sldMasterMk cId="1190807741" sldId="2147483756"/>
            <pc:sldLayoutMk cId="1936215521" sldId="2147483771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6:38.104" v="278"/>
          <pc:sldLayoutMkLst>
            <pc:docMk/>
            <pc:sldMasterMk cId="1190807741" sldId="2147483756"/>
            <pc:sldLayoutMk cId="1089729806" sldId="2147483772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6:38.104" v="278"/>
          <pc:sldLayoutMkLst>
            <pc:docMk/>
            <pc:sldMasterMk cId="1190807741" sldId="2147483756"/>
            <pc:sldLayoutMk cId="2582499186" sldId="2147483773"/>
          </pc:sldLayoutMkLst>
        </pc:sldLayoutChg>
      </pc:sldMasterChg>
      <pc:sldMasterChg chg="add del addSldLayout delSldLayout modSldLayout">
        <pc:chgData name="Tatsiana Grinkina" userId="9d2cad8f14e943ed" providerId="Windows Live" clId="Web-{5C252BD9-A7EA-C053-FBBB-F5D4F9BA3088}" dt="2025-04-15T17:08:47.608" v="281"/>
        <pc:sldMasterMkLst>
          <pc:docMk/>
          <pc:sldMasterMk cId="3180177315" sldId="2147483774"/>
        </pc:sldMasterMkLst>
        <pc:sldLayoutChg chg="add del mod replId">
          <pc:chgData name="Tatsiana Grinkina" userId="9d2cad8f14e943ed" providerId="Windows Live" clId="Web-{5C252BD9-A7EA-C053-FBBB-F5D4F9BA3088}" dt="2025-04-15T17:08:47.608" v="281"/>
          <pc:sldLayoutMkLst>
            <pc:docMk/>
            <pc:sldMasterMk cId="3180177315" sldId="2147483774"/>
            <pc:sldLayoutMk cId="3919418691" sldId="2147483775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8:47.608" v="281"/>
          <pc:sldLayoutMkLst>
            <pc:docMk/>
            <pc:sldMasterMk cId="3180177315" sldId="2147483774"/>
            <pc:sldLayoutMk cId="3276809860" sldId="2147483776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8:47.608" v="281"/>
          <pc:sldLayoutMkLst>
            <pc:docMk/>
            <pc:sldMasterMk cId="3180177315" sldId="2147483774"/>
            <pc:sldLayoutMk cId="699876120" sldId="2147483777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8:47.608" v="281"/>
          <pc:sldLayoutMkLst>
            <pc:docMk/>
            <pc:sldMasterMk cId="3180177315" sldId="2147483774"/>
            <pc:sldLayoutMk cId="1679426243" sldId="2147483778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8:47.608" v="281"/>
          <pc:sldLayoutMkLst>
            <pc:docMk/>
            <pc:sldMasterMk cId="3180177315" sldId="2147483774"/>
            <pc:sldLayoutMk cId="2028670955" sldId="2147483779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8:47.608" v="281"/>
          <pc:sldLayoutMkLst>
            <pc:docMk/>
            <pc:sldMasterMk cId="3180177315" sldId="2147483774"/>
            <pc:sldLayoutMk cId="3473474986" sldId="2147483780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8:47.608" v="281"/>
          <pc:sldLayoutMkLst>
            <pc:docMk/>
            <pc:sldMasterMk cId="3180177315" sldId="2147483774"/>
            <pc:sldLayoutMk cId="3881555402" sldId="2147483781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8:47.608" v="281"/>
          <pc:sldLayoutMkLst>
            <pc:docMk/>
            <pc:sldMasterMk cId="3180177315" sldId="2147483774"/>
            <pc:sldLayoutMk cId="729840830" sldId="2147483782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8:47.608" v="281"/>
          <pc:sldLayoutMkLst>
            <pc:docMk/>
            <pc:sldMasterMk cId="3180177315" sldId="2147483774"/>
            <pc:sldLayoutMk cId="1825580799" sldId="2147483783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8:47.608" v="281"/>
          <pc:sldLayoutMkLst>
            <pc:docMk/>
            <pc:sldMasterMk cId="3180177315" sldId="2147483774"/>
            <pc:sldLayoutMk cId="2317898979" sldId="2147483784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8:47.608" v="281"/>
          <pc:sldLayoutMkLst>
            <pc:docMk/>
            <pc:sldMasterMk cId="3180177315" sldId="2147483774"/>
            <pc:sldLayoutMk cId="3807609392" sldId="2147483785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8:47.608" v="281"/>
          <pc:sldLayoutMkLst>
            <pc:docMk/>
            <pc:sldMasterMk cId="3180177315" sldId="2147483774"/>
            <pc:sldLayoutMk cId="2937005007" sldId="2147483786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8:47.608" v="281"/>
          <pc:sldLayoutMkLst>
            <pc:docMk/>
            <pc:sldMasterMk cId="3180177315" sldId="2147483774"/>
            <pc:sldLayoutMk cId="3709894424" sldId="2147483787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8:47.608" v="281"/>
          <pc:sldLayoutMkLst>
            <pc:docMk/>
            <pc:sldMasterMk cId="3180177315" sldId="2147483774"/>
            <pc:sldLayoutMk cId="1039798192" sldId="2147483788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8:47.608" v="281"/>
          <pc:sldLayoutMkLst>
            <pc:docMk/>
            <pc:sldMasterMk cId="3180177315" sldId="2147483774"/>
            <pc:sldLayoutMk cId="4289440026" sldId="2147483789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8:47.608" v="281"/>
          <pc:sldLayoutMkLst>
            <pc:docMk/>
            <pc:sldMasterMk cId="3180177315" sldId="2147483774"/>
            <pc:sldLayoutMk cId="2095386710" sldId="2147483790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8:47.608" v="281"/>
          <pc:sldLayoutMkLst>
            <pc:docMk/>
            <pc:sldMasterMk cId="3180177315" sldId="2147483774"/>
            <pc:sldLayoutMk cId="3423692758" sldId="2147483791"/>
          </pc:sldLayoutMkLst>
        </pc:sldLayoutChg>
      </pc:sldMasterChg>
      <pc:sldMasterChg chg="add del addSldLayout delSldLayout modSldLayout">
        <pc:chgData name="Tatsiana Grinkina" userId="9d2cad8f14e943ed" providerId="Windows Live" clId="Web-{5C252BD9-A7EA-C053-FBBB-F5D4F9BA3088}" dt="2025-04-15T17:08:59.249" v="282"/>
        <pc:sldMasterMkLst>
          <pc:docMk/>
          <pc:sldMasterMk cId="1350146255" sldId="2147483792"/>
        </pc:sldMasterMkLst>
        <pc:sldLayoutChg chg="add del mod replId">
          <pc:chgData name="Tatsiana Grinkina" userId="9d2cad8f14e943ed" providerId="Windows Live" clId="Web-{5C252BD9-A7EA-C053-FBBB-F5D4F9BA3088}" dt="2025-04-15T17:08:59.249" v="282"/>
          <pc:sldLayoutMkLst>
            <pc:docMk/>
            <pc:sldMasterMk cId="1350146255" sldId="2147483792"/>
            <pc:sldLayoutMk cId="690588450" sldId="2147483793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8:59.249" v="282"/>
          <pc:sldLayoutMkLst>
            <pc:docMk/>
            <pc:sldMasterMk cId="1350146255" sldId="2147483792"/>
            <pc:sldLayoutMk cId="276961737" sldId="2147483794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8:59.249" v="282"/>
          <pc:sldLayoutMkLst>
            <pc:docMk/>
            <pc:sldMasterMk cId="1350146255" sldId="2147483792"/>
            <pc:sldLayoutMk cId="290945103" sldId="2147483795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8:59.249" v="282"/>
          <pc:sldLayoutMkLst>
            <pc:docMk/>
            <pc:sldMasterMk cId="1350146255" sldId="2147483792"/>
            <pc:sldLayoutMk cId="856106395" sldId="2147483796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8:59.249" v="282"/>
          <pc:sldLayoutMkLst>
            <pc:docMk/>
            <pc:sldMasterMk cId="1350146255" sldId="2147483792"/>
            <pc:sldLayoutMk cId="1951504586" sldId="2147483797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8:59.249" v="282"/>
          <pc:sldLayoutMkLst>
            <pc:docMk/>
            <pc:sldMasterMk cId="1350146255" sldId="2147483792"/>
            <pc:sldLayoutMk cId="2794879018" sldId="2147483798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8:59.249" v="282"/>
          <pc:sldLayoutMkLst>
            <pc:docMk/>
            <pc:sldMasterMk cId="1350146255" sldId="2147483792"/>
            <pc:sldLayoutMk cId="1728608622" sldId="2147483799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8:59.249" v="282"/>
          <pc:sldLayoutMkLst>
            <pc:docMk/>
            <pc:sldMasterMk cId="1350146255" sldId="2147483792"/>
            <pc:sldLayoutMk cId="4040051638" sldId="2147483800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8:59.249" v="282"/>
          <pc:sldLayoutMkLst>
            <pc:docMk/>
            <pc:sldMasterMk cId="1350146255" sldId="2147483792"/>
            <pc:sldLayoutMk cId="1587100143" sldId="2147483801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8:59.249" v="282"/>
          <pc:sldLayoutMkLst>
            <pc:docMk/>
            <pc:sldMasterMk cId="1350146255" sldId="2147483792"/>
            <pc:sldLayoutMk cId="2368707412" sldId="2147483802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8:59.249" v="282"/>
          <pc:sldLayoutMkLst>
            <pc:docMk/>
            <pc:sldMasterMk cId="1350146255" sldId="2147483792"/>
            <pc:sldLayoutMk cId="273272806" sldId="2147483803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8:59.249" v="282"/>
          <pc:sldLayoutMkLst>
            <pc:docMk/>
            <pc:sldMasterMk cId="1350146255" sldId="2147483792"/>
            <pc:sldLayoutMk cId="1043077885" sldId="2147483804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8:59.249" v="282"/>
          <pc:sldLayoutMkLst>
            <pc:docMk/>
            <pc:sldMasterMk cId="1350146255" sldId="2147483792"/>
            <pc:sldLayoutMk cId="4167669296" sldId="2147483805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8:59.249" v="282"/>
          <pc:sldLayoutMkLst>
            <pc:docMk/>
            <pc:sldMasterMk cId="1350146255" sldId="2147483792"/>
            <pc:sldLayoutMk cId="1900625605" sldId="2147483806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8:59.249" v="282"/>
          <pc:sldLayoutMkLst>
            <pc:docMk/>
            <pc:sldMasterMk cId="1350146255" sldId="2147483792"/>
            <pc:sldLayoutMk cId="2024055090" sldId="2147483807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8:59.249" v="282"/>
          <pc:sldLayoutMkLst>
            <pc:docMk/>
            <pc:sldMasterMk cId="1350146255" sldId="2147483792"/>
            <pc:sldLayoutMk cId="2294386999" sldId="2147483808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8:59.249" v="282"/>
          <pc:sldLayoutMkLst>
            <pc:docMk/>
            <pc:sldMasterMk cId="1350146255" sldId="2147483792"/>
            <pc:sldLayoutMk cId="1183159012" sldId="2147483809"/>
          </pc:sldLayoutMkLst>
        </pc:sldLayoutChg>
      </pc:sldMasterChg>
      <pc:sldMasterChg chg="add del addSldLayout delSldLayout modSldLayout">
        <pc:chgData name="Tatsiana Grinkina" userId="9d2cad8f14e943ed" providerId="Windows Live" clId="Web-{5C252BD9-A7EA-C053-FBBB-F5D4F9BA3088}" dt="2025-04-15T17:09:06.218" v="283"/>
        <pc:sldMasterMkLst>
          <pc:docMk/>
          <pc:sldMasterMk cId="2794235212" sldId="2147483810"/>
        </pc:sldMasterMkLst>
        <pc:sldLayoutChg chg="add del mod replId">
          <pc:chgData name="Tatsiana Grinkina" userId="9d2cad8f14e943ed" providerId="Windows Live" clId="Web-{5C252BD9-A7EA-C053-FBBB-F5D4F9BA3088}" dt="2025-04-15T17:09:06.218" v="283"/>
          <pc:sldLayoutMkLst>
            <pc:docMk/>
            <pc:sldMasterMk cId="2794235212" sldId="2147483810"/>
            <pc:sldLayoutMk cId="1753134484" sldId="2147483811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9:06.218" v="283"/>
          <pc:sldLayoutMkLst>
            <pc:docMk/>
            <pc:sldMasterMk cId="2794235212" sldId="2147483810"/>
            <pc:sldLayoutMk cId="817560488" sldId="2147483812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9:06.218" v="283"/>
          <pc:sldLayoutMkLst>
            <pc:docMk/>
            <pc:sldMasterMk cId="2794235212" sldId="2147483810"/>
            <pc:sldLayoutMk cId="2035014721" sldId="2147483813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9:06.218" v="283"/>
          <pc:sldLayoutMkLst>
            <pc:docMk/>
            <pc:sldMasterMk cId="2794235212" sldId="2147483810"/>
            <pc:sldLayoutMk cId="1583066521" sldId="2147483814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9:06.218" v="283"/>
          <pc:sldLayoutMkLst>
            <pc:docMk/>
            <pc:sldMasterMk cId="2794235212" sldId="2147483810"/>
            <pc:sldLayoutMk cId="945595011" sldId="2147483815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9:06.218" v="283"/>
          <pc:sldLayoutMkLst>
            <pc:docMk/>
            <pc:sldMasterMk cId="2794235212" sldId="2147483810"/>
            <pc:sldLayoutMk cId="3742140241" sldId="2147483816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9:06.218" v="283"/>
          <pc:sldLayoutMkLst>
            <pc:docMk/>
            <pc:sldMasterMk cId="2794235212" sldId="2147483810"/>
            <pc:sldLayoutMk cId="1631767912" sldId="2147483817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9:06.218" v="283"/>
          <pc:sldLayoutMkLst>
            <pc:docMk/>
            <pc:sldMasterMk cId="2794235212" sldId="2147483810"/>
            <pc:sldLayoutMk cId="3887928500" sldId="2147483818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9:06.218" v="283"/>
          <pc:sldLayoutMkLst>
            <pc:docMk/>
            <pc:sldMasterMk cId="2794235212" sldId="2147483810"/>
            <pc:sldLayoutMk cId="2130720717" sldId="2147483819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9:06.218" v="283"/>
          <pc:sldLayoutMkLst>
            <pc:docMk/>
            <pc:sldMasterMk cId="2794235212" sldId="2147483810"/>
            <pc:sldLayoutMk cId="3637786187" sldId="2147483820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9:06.218" v="283"/>
          <pc:sldLayoutMkLst>
            <pc:docMk/>
            <pc:sldMasterMk cId="2794235212" sldId="2147483810"/>
            <pc:sldLayoutMk cId="3699587514" sldId="2147483821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9:06.218" v="283"/>
          <pc:sldLayoutMkLst>
            <pc:docMk/>
            <pc:sldMasterMk cId="2794235212" sldId="2147483810"/>
            <pc:sldLayoutMk cId="3609051677" sldId="2147483822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9:06.218" v="283"/>
          <pc:sldLayoutMkLst>
            <pc:docMk/>
            <pc:sldMasterMk cId="2794235212" sldId="2147483810"/>
            <pc:sldLayoutMk cId="3561689820" sldId="2147483823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9:06.218" v="283"/>
          <pc:sldLayoutMkLst>
            <pc:docMk/>
            <pc:sldMasterMk cId="2794235212" sldId="2147483810"/>
            <pc:sldLayoutMk cId="4285732528" sldId="2147483824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9:06.218" v="283"/>
          <pc:sldLayoutMkLst>
            <pc:docMk/>
            <pc:sldMasterMk cId="2794235212" sldId="2147483810"/>
            <pc:sldLayoutMk cId="128193085" sldId="2147483825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9:06.218" v="283"/>
          <pc:sldLayoutMkLst>
            <pc:docMk/>
            <pc:sldMasterMk cId="2794235212" sldId="2147483810"/>
            <pc:sldLayoutMk cId="1321511738" sldId="2147483826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09:06.218" v="283"/>
          <pc:sldLayoutMkLst>
            <pc:docMk/>
            <pc:sldMasterMk cId="2794235212" sldId="2147483810"/>
            <pc:sldLayoutMk cId="820283267" sldId="2147483827"/>
          </pc:sldLayoutMkLst>
        </pc:sldLayoutChg>
      </pc:sldMasterChg>
      <pc:sldMasterChg chg="add del addSldLayout delSldLayout modSldLayout">
        <pc:chgData name="Tatsiana Grinkina" userId="9d2cad8f14e943ed" providerId="Windows Live" clId="Web-{5C252BD9-A7EA-C053-FBBB-F5D4F9BA3088}" dt="2025-04-15T17:28:00.014" v="289"/>
        <pc:sldMasterMkLst>
          <pc:docMk/>
          <pc:sldMasterMk cId="1476191152" sldId="2147483828"/>
        </pc:sldMasterMkLst>
        <pc:sldLayoutChg chg="add del mod replId">
          <pc:chgData name="Tatsiana Grinkina" userId="9d2cad8f14e943ed" providerId="Windows Live" clId="Web-{5C252BD9-A7EA-C053-FBBB-F5D4F9BA3088}" dt="2025-04-15T17:28:00.014" v="289"/>
          <pc:sldLayoutMkLst>
            <pc:docMk/>
            <pc:sldMasterMk cId="1476191152" sldId="2147483828"/>
            <pc:sldLayoutMk cId="4260967531" sldId="2147483829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28:00.014" v="289"/>
          <pc:sldLayoutMkLst>
            <pc:docMk/>
            <pc:sldMasterMk cId="1476191152" sldId="2147483828"/>
            <pc:sldLayoutMk cId="1460444620" sldId="2147483830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28:00.014" v="289"/>
          <pc:sldLayoutMkLst>
            <pc:docMk/>
            <pc:sldMasterMk cId="1476191152" sldId="2147483828"/>
            <pc:sldLayoutMk cId="1579728613" sldId="2147483831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28:00.014" v="289"/>
          <pc:sldLayoutMkLst>
            <pc:docMk/>
            <pc:sldMasterMk cId="1476191152" sldId="2147483828"/>
            <pc:sldLayoutMk cId="295187488" sldId="2147483832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28:00.014" v="289"/>
          <pc:sldLayoutMkLst>
            <pc:docMk/>
            <pc:sldMasterMk cId="1476191152" sldId="2147483828"/>
            <pc:sldLayoutMk cId="2507071280" sldId="2147483833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28:00.014" v="289"/>
          <pc:sldLayoutMkLst>
            <pc:docMk/>
            <pc:sldMasterMk cId="1476191152" sldId="2147483828"/>
            <pc:sldLayoutMk cId="3214720672" sldId="2147483834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28:00.014" v="289"/>
          <pc:sldLayoutMkLst>
            <pc:docMk/>
            <pc:sldMasterMk cId="1476191152" sldId="2147483828"/>
            <pc:sldLayoutMk cId="3112008793" sldId="2147483835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28:00.014" v="289"/>
          <pc:sldLayoutMkLst>
            <pc:docMk/>
            <pc:sldMasterMk cId="1476191152" sldId="2147483828"/>
            <pc:sldLayoutMk cId="4194618046" sldId="2147483836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28:00.014" v="289"/>
          <pc:sldLayoutMkLst>
            <pc:docMk/>
            <pc:sldMasterMk cId="1476191152" sldId="2147483828"/>
            <pc:sldLayoutMk cId="3731077896" sldId="2147483837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28:00.014" v="289"/>
          <pc:sldLayoutMkLst>
            <pc:docMk/>
            <pc:sldMasterMk cId="1476191152" sldId="2147483828"/>
            <pc:sldLayoutMk cId="279373174" sldId="2147483838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28:00.014" v="289"/>
          <pc:sldLayoutMkLst>
            <pc:docMk/>
            <pc:sldMasterMk cId="1476191152" sldId="2147483828"/>
            <pc:sldLayoutMk cId="3544690009" sldId="2147483839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28:00.014" v="289"/>
          <pc:sldLayoutMkLst>
            <pc:docMk/>
            <pc:sldMasterMk cId="1476191152" sldId="2147483828"/>
            <pc:sldLayoutMk cId="3334824540" sldId="2147483840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28:00.014" v="289"/>
          <pc:sldLayoutMkLst>
            <pc:docMk/>
            <pc:sldMasterMk cId="1476191152" sldId="2147483828"/>
            <pc:sldLayoutMk cId="3625517244" sldId="2147483841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28:00.014" v="289"/>
          <pc:sldLayoutMkLst>
            <pc:docMk/>
            <pc:sldMasterMk cId="1476191152" sldId="2147483828"/>
            <pc:sldLayoutMk cId="1465875845" sldId="2147483842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28:00.014" v="289"/>
          <pc:sldLayoutMkLst>
            <pc:docMk/>
            <pc:sldMasterMk cId="1476191152" sldId="2147483828"/>
            <pc:sldLayoutMk cId="4184656740" sldId="2147483843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28:00.014" v="289"/>
          <pc:sldLayoutMkLst>
            <pc:docMk/>
            <pc:sldMasterMk cId="1476191152" sldId="2147483828"/>
            <pc:sldLayoutMk cId="3127563481" sldId="2147483844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28:00.014" v="289"/>
          <pc:sldLayoutMkLst>
            <pc:docMk/>
            <pc:sldMasterMk cId="1476191152" sldId="2147483828"/>
            <pc:sldLayoutMk cId="232430103" sldId="2147483845"/>
          </pc:sldLayoutMkLst>
        </pc:sldLayoutChg>
      </pc:sldMasterChg>
      <pc:sldMasterChg chg="add del addSldLayout delSldLayout modSldLayout">
        <pc:chgData name="Tatsiana Grinkina" userId="9d2cad8f14e943ed" providerId="Windows Live" clId="Web-{5C252BD9-A7EA-C053-FBBB-F5D4F9BA3088}" dt="2025-04-15T17:28:05.764" v="290"/>
        <pc:sldMasterMkLst>
          <pc:docMk/>
          <pc:sldMasterMk cId="2367151188" sldId="2147483846"/>
        </pc:sldMasterMkLst>
        <pc:sldLayoutChg chg="add del mod replId">
          <pc:chgData name="Tatsiana Grinkina" userId="9d2cad8f14e943ed" providerId="Windows Live" clId="Web-{5C252BD9-A7EA-C053-FBBB-F5D4F9BA3088}" dt="2025-04-15T17:28:05.764" v="290"/>
          <pc:sldLayoutMkLst>
            <pc:docMk/>
            <pc:sldMasterMk cId="2367151188" sldId="2147483846"/>
            <pc:sldLayoutMk cId="1997907255" sldId="2147483847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28:05.764" v="290"/>
          <pc:sldLayoutMkLst>
            <pc:docMk/>
            <pc:sldMasterMk cId="2367151188" sldId="2147483846"/>
            <pc:sldLayoutMk cId="3528798243" sldId="2147483848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28:05.764" v="290"/>
          <pc:sldLayoutMkLst>
            <pc:docMk/>
            <pc:sldMasterMk cId="2367151188" sldId="2147483846"/>
            <pc:sldLayoutMk cId="230112594" sldId="2147483849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28:05.764" v="290"/>
          <pc:sldLayoutMkLst>
            <pc:docMk/>
            <pc:sldMasterMk cId="2367151188" sldId="2147483846"/>
            <pc:sldLayoutMk cId="2151845656" sldId="2147483850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28:05.764" v="290"/>
          <pc:sldLayoutMkLst>
            <pc:docMk/>
            <pc:sldMasterMk cId="2367151188" sldId="2147483846"/>
            <pc:sldLayoutMk cId="1013345785" sldId="2147483851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28:05.764" v="290"/>
          <pc:sldLayoutMkLst>
            <pc:docMk/>
            <pc:sldMasterMk cId="2367151188" sldId="2147483846"/>
            <pc:sldLayoutMk cId="2531592151" sldId="2147483852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28:05.764" v="290"/>
          <pc:sldLayoutMkLst>
            <pc:docMk/>
            <pc:sldMasterMk cId="2367151188" sldId="2147483846"/>
            <pc:sldLayoutMk cId="3930654487" sldId="2147483853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28:05.764" v="290"/>
          <pc:sldLayoutMkLst>
            <pc:docMk/>
            <pc:sldMasterMk cId="2367151188" sldId="2147483846"/>
            <pc:sldLayoutMk cId="1975469287" sldId="2147483854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28:05.764" v="290"/>
          <pc:sldLayoutMkLst>
            <pc:docMk/>
            <pc:sldMasterMk cId="2367151188" sldId="2147483846"/>
            <pc:sldLayoutMk cId="1939838606" sldId="2147483855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28:05.764" v="290"/>
          <pc:sldLayoutMkLst>
            <pc:docMk/>
            <pc:sldMasterMk cId="2367151188" sldId="2147483846"/>
            <pc:sldLayoutMk cId="1322996969" sldId="2147483856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28:05.764" v="290"/>
          <pc:sldLayoutMkLst>
            <pc:docMk/>
            <pc:sldMasterMk cId="2367151188" sldId="2147483846"/>
            <pc:sldLayoutMk cId="327773711" sldId="2147483857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28:05.764" v="290"/>
          <pc:sldLayoutMkLst>
            <pc:docMk/>
            <pc:sldMasterMk cId="2367151188" sldId="2147483846"/>
            <pc:sldLayoutMk cId="155517585" sldId="2147483858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28:05.764" v="290"/>
          <pc:sldLayoutMkLst>
            <pc:docMk/>
            <pc:sldMasterMk cId="2367151188" sldId="2147483846"/>
            <pc:sldLayoutMk cId="2864429596" sldId="2147483859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28:05.764" v="290"/>
          <pc:sldLayoutMkLst>
            <pc:docMk/>
            <pc:sldMasterMk cId="2367151188" sldId="2147483846"/>
            <pc:sldLayoutMk cId="2057315109" sldId="2147483860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28:05.764" v="290"/>
          <pc:sldLayoutMkLst>
            <pc:docMk/>
            <pc:sldMasterMk cId="2367151188" sldId="2147483846"/>
            <pc:sldLayoutMk cId="2189729148" sldId="2147483861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28:05.764" v="290"/>
          <pc:sldLayoutMkLst>
            <pc:docMk/>
            <pc:sldMasterMk cId="2367151188" sldId="2147483846"/>
            <pc:sldLayoutMk cId="3424644339" sldId="2147483862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28:05.764" v="290"/>
          <pc:sldLayoutMkLst>
            <pc:docMk/>
            <pc:sldMasterMk cId="2367151188" sldId="2147483846"/>
            <pc:sldLayoutMk cId="3318439709" sldId="2147483863"/>
          </pc:sldLayoutMkLst>
        </pc:sldLayoutChg>
      </pc:sldMasterChg>
      <pc:sldMasterChg chg="add del addSldLayout delSldLayout modSldLayout">
        <pc:chgData name="Tatsiana Grinkina" userId="9d2cad8f14e943ed" providerId="Windows Live" clId="Web-{5C252BD9-A7EA-C053-FBBB-F5D4F9BA3088}" dt="2025-04-15T17:28:28.311" v="291"/>
        <pc:sldMasterMkLst>
          <pc:docMk/>
          <pc:sldMasterMk cId="3427686331" sldId="2147483864"/>
        </pc:sldMasterMkLst>
        <pc:sldLayoutChg chg="add del mod replId">
          <pc:chgData name="Tatsiana Grinkina" userId="9d2cad8f14e943ed" providerId="Windows Live" clId="Web-{5C252BD9-A7EA-C053-FBBB-F5D4F9BA3088}" dt="2025-04-15T17:28:28.311" v="291"/>
          <pc:sldLayoutMkLst>
            <pc:docMk/>
            <pc:sldMasterMk cId="3427686331" sldId="2147483864"/>
            <pc:sldLayoutMk cId="3150912269" sldId="2147483865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28:28.311" v="291"/>
          <pc:sldLayoutMkLst>
            <pc:docMk/>
            <pc:sldMasterMk cId="3427686331" sldId="2147483864"/>
            <pc:sldLayoutMk cId="2666921317" sldId="2147483866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28:28.311" v="291"/>
          <pc:sldLayoutMkLst>
            <pc:docMk/>
            <pc:sldMasterMk cId="3427686331" sldId="2147483864"/>
            <pc:sldLayoutMk cId="2168916786" sldId="2147483867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28:28.311" v="291"/>
          <pc:sldLayoutMkLst>
            <pc:docMk/>
            <pc:sldMasterMk cId="3427686331" sldId="2147483864"/>
            <pc:sldLayoutMk cId="1564014664" sldId="2147483868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28:28.311" v="291"/>
          <pc:sldLayoutMkLst>
            <pc:docMk/>
            <pc:sldMasterMk cId="3427686331" sldId="2147483864"/>
            <pc:sldLayoutMk cId="1279137220" sldId="2147483869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28:28.311" v="291"/>
          <pc:sldLayoutMkLst>
            <pc:docMk/>
            <pc:sldMasterMk cId="3427686331" sldId="2147483864"/>
            <pc:sldLayoutMk cId="1318067716" sldId="2147483870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28:28.311" v="291"/>
          <pc:sldLayoutMkLst>
            <pc:docMk/>
            <pc:sldMasterMk cId="3427686331" sldId="2147483864"/>
            <pc:sldLayoutMk cId="864810091" sldId="2147483871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28:28.311" v="291"/>
          <pc:sldLayoutMkLst>
            <pc:docMk/>
            <pc:sldMasterMk cId="3427686331" sldId="2147483864"/>
            <pc:sldLayoutMk cId="1737872621" sldId="2147483872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28:28.311" v="291"/>
          <pc:sldLayoutMkLst>
            <pc:docMk/>
            <pc:sldMasterMk cId="3427686331" sldId="2147483864"/>
            <pc:sldLayoutMk cId="4013091042" sldId="2147483873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28:28.311" v="291"/>
          <pc:sldLayoutMkLst>
            <pc:docMk/>
            <pc:sldMasterMk cId="3427686331" sldId="2147483864"/>
            <pc:sldLayoutMk cId="134339710" sldId="2147483874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28:28.311" v="291"/>
          <pc:sldLayoutMkLst>
            <pc:docMk/>
            <pc:sldMasterMk cId="3427686331" sldId="2147483864"/>
            <pc:sldLayoutMk cId="2731749793" sldId="2147483875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28:28.311" v="291"/>
          <pc:sldLayoutMkLst>
            <pc:docMk/>
            <pc:sldMasterMk cId="3427686331" sldId="2147483864"/>
            <pc:sldLayoutMk cId="3131392866" sldId="2147483876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28:28.311" v="291"/>
          <pc:sldLayoutMkLst>
            <pc:docMk/>
            <pc:sldMasterMk cId="3427686331" sldId="2147483864"/>
            <pc:sldLayoutMk cId="2481650654" sldId="2147483877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28:28.311" v="291"/>
          <pc:sldLayoutMkLst>
            <pc:docMk/>
            <pc:sldMasterMk cId="3427686331" sldId="2147483864"/>
            <pc:sldLayoutMk cId="4262174260" sldId="2147483878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28:28.311" v="291"/>
          <pc:sldLayoutMkLst>
            <pc:docMk/>
            <pc:sldMasterMk cId="3427686331" sldId="2147483864"/>
            <pc:sldLayoutMk cId="155146431" sldId="2147483879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28:28.311" v="291"/>
          <pc:sldLayoutMkLst>
            <pc:docMk/>
            <pc:sldMasterMk cId="3427686331" sldId="2147483864"/>
            <pc:sldLayoutMk cId="3809688338" sldId="2147483880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28:28.311" v="291"/>
          <pc:sldLayoutMkLst>
            <pc:docMk/>
            <pc:sldMasterMk cId="3427686331" sldId="2147483864"/>
            <pc:sldLayoutMk cId="2983341493" sldId="2147483881"/>
          </pc:sldLayoutMkLst>
        </pc:sldLayoutChg>
      </pc:sldMasterChg>
      <pc:sldMasterChg chg="add del addSldLayout delSldLayout modSldLayout">
        <pc:chgData name="Tatsiana Grinkina" userId="9d2cad8f14e943ed" providerId="Windows Live" clId="Web-{5C252BD9-A7EA-C053-FBBB-F5D4F9BA3088}" dt="2025-04-15T17:32:14.897" v="301"/>
        <pc:sldMasterMkLst>
          <pc:docMk/>
          <pc:sldMasterMk cId="1836684812" sldId="2147483882"/>
        </pc:sldMasterMkLst>
        <pc:sldLayoutChg chg="add del mod replId">
          <pc:chgData name="Tatsiana Grinkina" userId="9d2cad8f14e943ed" providerId="Windows Live" clId="Web-{5C252BD9-A7EA-C053-FBBB-F5D4F9BA3088}" dt="2025-04-15T17:32:14.897" v="301"/>
          <pc:sldLayoutMkLst>
            <pc:docMk/>
            <pc:sldMasterMk cId="1836684812" sldId="2147483882"/>
            <pc:sldLayoutMk cId="1362702896" sldId="2147483883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32:14.897" v="301"/>
          <pc:sldLayoutMkLst>
            <pc:docMk/>
            <pc:sldMasterMk cId="1836684812" sldId="2147483882"/>
            <pc:sldLayoutMk cId="2196958460" sldId="2147483884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32:14.897" v="301"/>
          <pc:sldLayoutMkLst>
            <pc:docMk/>
            <pc:sldMasterMk cId="1836684812" sldId="2147483882"/>
            <pc:sldLayoutMk cId="1191188033" sldId="2147483885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32:14.897" v="301"/>
          <pc:sldLayoutMkLst>
            <pc:docMk/>
            <pc:sldMasterMk cId="1836684812" sldId="2147483882"/>
            <pc:sldLayoutMk cId="3018638434" sldId="2147483886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32:14.897" v="301"/>
          <pc:sldLayoutMkLst>
            <pc:docMk/>
            <pc:sldMasterMk cId="1836684812" sldId="2147483882"/>
            <pc:sldLayoutMk cId="3024482948" sldId="2147483887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32:14.897" v="301"/>
          <pc:sldLayoutMkLst>
            <pc:docMk/>
            <pc:sldMasterMk cId="1836684812" sldId="2147483882"/>
            <pc:sldLayoutMk cId="330185998" sldId="2147483888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32:14.897" v="301"/>
          <pc:sldLayoutMkLst>
            <pc:docMk/>
            <pc:sldMasterMk cId="1836684812" sldId="2147483882"/>
            <pc:sldLayoutMk cId="2276090549" sldId="2147483889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32:14.897" v="301"/>
          <pc:sldLayoutMkLst>
            <pc:docMk/>
            <pc:sldMasterMk cId="1836684812" sldId="2147483882"/>
            <pc:sldLayoutMk cId="2772137600" sldId="2147483890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32:14.897" v="301"/>
          <pc:sldLayoutMkLst>
            <pc:docMk/>
            <pc:sldMasterMk cId="1836684812" sldId="2147483882"/>
            <pc:sldLayoutMk cId="3301696664" sldId="2147483891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32:14.897" v="301"/>
          <pc:sldLayoutMkLst>
            <pc:docMk/>
            <pc:sldMasterMk cId="1836684812" sldId="2147483882"/>
            <pc:sldLayoutMk cId="3902316273" sldId="2147483892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32:14.897" v="301"/>
          <pc:sldLayoutMkLst>
            <pc:docMk/>
            <pc:sldMasterMk cId="1836684812" sldId="2147483882"/>
            <pc:sldLayoutMk cId="1327689026" sldId="2147483893"/>
          </pc:sldLayoutMkLst>
        </pc:sldLayoutChg>
      </pc:sldMasterChg>
      <pc:sldMasterChg chg="add del addSldLayout delSldLayout modSldLayout">
        <pc:chgData name="Tatsiana Grinkina" userId="9d2cad8f14e943ed" providerId="Windows Live" clId="Web-{5C252BD9-A7EA-C053-FBBB-F5D4F9BA3088}" dt="2025-04-15T17:32:14.897" v="301"/>
        <pc:sldMasterMkLst>
          <pc:docMk/>
          <pc:sldMasterMk cId="1730679647" sldId="2147483894"/>
        </pc:sldMasterMkLst>
        <pc:sldLayoutChg chg="add del mod replId">
          <pc:chgData name="Tatsiana Grinkina" userId="9d2cad8f14e943ed" providerId="Windows Live" clId="Web-{5C252BD9-A7EA-C053-FBBB-F5D4F9BA3088}" dt="2025-04-15T17:32:14.897" v="301"/>
          <pc:sldLayoutMkLst>
            <pc:docMk/>
            <pc:sldMasterMk cId="1730679647" sldId="2147483894"/>
            <pc:sldLayoutMk cId="2648755690" sldId="2147483895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32:14.897" v="301"/>
          <pc:sldLayoutMkLst>
            <pc:docMk/>
            <pc:sldMasterMk cId="1730679647" sldId="2147483894"/>
            <pc:sldLayoutMk cId="2497369836" sldId="2147483896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32:14.897" v="301"/>
          <pc:sldLayoutMkLst>
            <pc:docMk/>
            <pc:sldMasterMk cId="1730679647" sldId="2147483894"/>
            <pc:sldLayoutMk cId="1661728965" sldId="2147483897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32:14.897" v="301"/>
          <pc:sldLayoutMkLst>
            <pc:docMk/>
            <pc:sldMasterMk cId="1730679647" sldId="2147483894"/>
            <pc:sldLayoutMk cId="2578122114" sldId="2147483898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32:14.897" v="301"/>
          <pc:sldLayoutMkLst>
            <pc:docMk/>
            <pc:sldMasterMk cId="1730679647" sldId="2147483894"/>
            <pc:sldLayoutMk cId="3347286444" sldId="2147483899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32:14.897" v="301"/>
          <pc:sldLayoutMkLst>
            <pc:docMk/>
            <pc:sldMasterMk cId="1730679647" sldId="2147483894"/>
            <pc:sldLayoutMk cId="1564574351" sldId="2147483900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32:14.897" v="301"/>
          <pc:sldLayoutMkLst>
            <pc:docMk/>
            <pc:sldMasterMk cId="1730679647" sldId="2147483894"/>
            <pc:sldLayoutMk cId="682719598" sldId="2147483901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32:14.897" v="301"/>
          <pc:sldLayoutMkLst>
            <pc:docMk/>
            <pc:sldMasterMk cId="1730679647" sldId="2147483894"/>
            <pc:sldLayoutMk cId="2576145449" sldId="2147483902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32:14.897" v="301"/>
          <pc:sldLayoutMkLst>
            <pc:docMk/>
            <pc:sldMasterMk cId="1730679647" sldId="2147483894"/>
            <pc:sldLayoutMk cId="153623174" sldId="2147483903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32:14.897" v="301"/>
          <pc:sldLayoutMkLst>
            <pc:docMk/>
            <pc:sldMasterMk cId="1730679647" sldId="2147483894"/>
            <pc:sldLayoutMk cId="2572251258" sldId="2147483904"/>
          </pc:sldLayoutMkLst>
        </pc:sldLayoutChg>
        <pc:sldLayoutChg chg="add del mod replId">
          <pc:chgData name="Tatsiana Grinkina" userId="9d2cad8f14e943ed" providerId="Windows Live" clId="Web-{5C252BD9-A7EA-C053-FBBB-F5D4F9BA3088}" dt="2025-04-15T17:32:14.897" v="301"/>
          <pc:sldLayoutMkLst>
            <pc:docMk/>
            <pc:sldMasterMk cId="1730679647" sldId="2147483894"/>
            <pc:sldLayoutMk cId="3011529469" sldId="2147483905"/>
          </pc:sldLayoutMkLst>
        </pc:sldLayoutChg>
      </pc:sldMasterChg>
    </pc:docChg>
  </pc:docChgLst>
  <pc:docChgLst>
    <pc:chgData name="Tatsiana Grinkina" userId="9d2cad8f14e943ed" providerId="LiveId" clId="{85A4C980-7E5E-4911-9B26-4AB41EA75909}"/>
    <pc:docChg chg="modSld">
      <pc:chgData name="Tatsiana Grinkina" userId="9d2cad8f14e943ed" providerId="LiveId" clId="{85A4C980-7E5E-4911-9B26-4AB41EA75909}" dt="2025-04-15T20:56:40.829" v="11" actId="1076"/>
      <pc:docMkLst>
        <pc:docMk/>
      </pc:docMkLst>
      <pc:sldChg chg="modSp mod">
        <pc:chgData name="Tatsiana Grinkina" userId="9d2cad8f14e943ed" providerId="LiveId" clId="{85A4C980-7E5E-4911-9B26-4AB41EA75909}" dt="2025-04-15T20:53:13.647" v="0" actId="14100"/>
        <pc:sldMkLst>
          <pc:docMk/>
          <pc:sldMk cId="1532487463" sldId="272"/>
        </pc:sldMkLst>
        <pc:picChg chg="mod">
          <ac:chgData name="Tatsiana Grinkina" userId="9d2cad8f14e943ed" providerId="LiveId" clId="{85A4C980-7E5E-4911-9B26-4AB41EA75909}" dt="2025-04-15T20:53:13.647" v="0" actId="14100"/>
          <ac:picMkLst>
            <pc:docMk/>
            <pc:sldMk cId="1532487463" sldId="272"/>
            <ac:picMk id="8" creationId="{39430F3F-8FCD-0D2B-E62B-7A921131ACC0}"/>
          </ac:picMkLst>
        </pc:picChg>
      </pc:sldChg>
      <pc:sldChg chg="modSp mod">
        <pc:chgData name="Tatsiana Grinkina" userId="9d2cad8f14e943ed" providerId="LiveId" clId="{85A4C980-7E5E-4911-9B26-4AB41EA75909}" dt="2025-04-15T20:53:41.999" v="1" actId="14100"/>
        <pc:sldMkLst>
          <pc:docMk/>
          <pc:sldMk cId="3854608349" sldId="274"/>
        </pc:sldMkLst>
        <pc:picChg chg="mod">
          <ac:chgData name="Tatsiana Grinkina" userId="9d2cad8f14e943ed" providerId="LiveId" clId="{85A4C980-7E5E-4911-9B26-4AB41EA75909}" dt="2025-04-15T20:53:41.999" v="1" actId="14100"/>
          <ac:picMkLst>
            <pc:docMk/>
            <pc:sldMk cId="3854608349" sldId="274"/>
            <ac:picMk id="3" creationId="{142C3E56-4CD7-B79A-107E-CB6F1396359A}"/>
          </ac:picMkLst>
        </pc:picChg>
      </pc:sldChg>
      <pc:sldChg chg="modSp mod">
        <pc:chgData name="Tatsiana Grinkina" userId="9d2cad8f14e943ed" providerId="LiveId" clId="{85A4C980-7E5E-4911-9B26-4AB41EA75909}" dt="2025-04-15T20:56:13.586" v="4" actId="14100"/>
        <pc:sldMkLst>
          <pc:docMk/>
          <pc:sldMk cId="2872480142" sldId="275"/>
        </pc:sldMkLst>
        <pc:picChg chg="mod">
          <ac:chgData name="Tatsiana Grinkina" userId="9d2cad8f14e943ed" providerId="LiveId" clId="{85A4C980-7E5E-4911-9B26-4AB41EA75909}" dt="2025-04-15T20:56:13.586" v="4" actId="14100"/>
          <ac:picMkLst>
            <pc:docMk/>
            <pc:sldMk cId="2872480142" sldId="275"/>
            <ac:picMk id="2" creationId="{5226C8D8-8851-A347-3CEE-D3527F36D36B}"/>
          </ac:picMkLst>
        </pc:picChg>
      </pc:sldChg>
      <pc:sldChg chg="modSp mod">
        <pc:chgData name="Tatsiana Grinkina" userId="9d2cad8f14e943ed" providerId="LiveId" clId="{85A4C980-7E5E-4911-9B26-4AB41EA75909}" dt="2025-04-15T20:56:40.829" v="11" actId="1076"/>
        <pc:sldMkLst>
          <pc:docMk/>
          <pc:sldMk cId="3140733459" sldId="279"/>
        </pc:sldMkLst>
        <pc:picChg chg="mod">
          <ac:chgData name="Tatsiana Grinkina" userId="9d2cad8f14e943ed" providerId="LiveId" clId="{85A4C980-7E5E-4911-9B26-4AB41EA75909}" dt="2025-04-15T20:56:40.829" v="11" actId="1076"/>
          <ac:picMkLst>
            <pc:docMk/>
            <pc:sldMk cId="3140733459" sldId="279"/>
            <ac:picMk id="3" creationId="{525B53D5-B58B-D16E-FA50-32BD07218B1C}"/>
          </ac:picMkLst>
        </pc:picChg>
      </pc:sldChg>
    </pc:docChg>
  </pc:docChgLst>
  <pc:docChgLst>
    <pc:chgData name="Tatsiana Grinkina" userId="9d2cad8f14e943ed" providerId="LiveId" clId="{3114D744-0C2F-4864-AC71-5B1029B1373B}"/>
    <pc:docChg chg="custSel addSld delSld modSld">
      <pc:chgData name="Tatsiana Grinkina" userId="9d2cad8f14e943ed" providerId="LiveId" clId="{3114D744-0C2F-4864-AC71-5B1029B1373B}" dt="2025-04-18T17:33:15.994" v="25" actId="47"/>
      <pc:docMkLst>
        <pc:docMk/>
      </pc:docMkLst>
      <pc:sldChg chg="delSp mod">
        <pc:chgData name="Tatsiana Grinkina" userId="9d2cad8f14e943ed" providerId="LiveId" clId="{3114D744-0C2F-4864-AC71-5B1029B1373B}" dt="2025-04-18T17:31:29.587" v="0" actId="478"/>
        <pc:sldMkLst>
          <pc:docMk/>
          <pc:sldMk cId="3083929808" sldId="264"/>
        </pc:sldMkLst>
        <pc:picChg chg="del">
          <ac:chgData name="Tatsiana Grinkina" userId="9d2cad8f14e943ed" providerId="LiveId" clId="{3114D744-0C2F-4864-AC71-5B1029B1373B}" dt="2025-04-18T17:31:29.587" v="0" actId="478"/>
          <ac:picMkLst>
            <pc:docMk/>
            <pc:sldMk cId="3083929808" sldId="264"/>
            <ac:picMk id="3" creationId="{DE55F3F8-58F9-9B83-14D5-6FC9909C243A}"/>
          </ac:picMkLst>
        </pc:picChg>
      </pc:sldChg>
      <pc:sldChg chg="delSp modSp mod">
        <pc:chgData name="Tatsiana Grinkina" userId="9d2cad8f14e943ed" providerId="LiveId" clId="{3114D744-0C2F-4864-AC71-5B1029B1373B}" dt="2025-04-18T17:31:39.146" v="3" actId="1076"/>
        <pc:sldMkLst>
          <pc:docMk/>
          <pc:sldMk cId="573546071" sldId="268"/>
        </pc:sldMkLst>
        <pc:spChg chg="mod">
          <ac:chgData name="Tatsiana Grinkina" userId="9d2cad8f14e943ed" providerId="LiveId" clId="{3114D744-0C2F-4864-AC71-5B1029B1373B}" dt="2025-04-18T17:31:39.146" v="3" actId="1076"/>
          <ac:spMkLst>
            <pc:docMk/>
            <pc:sldMk cId="573546071" sldId="268"/>
            <ac:spMk id="7" creationId="{DD692B87-D8AF-80BA-F805-35B72F042A80}"/>
          </ac:spMkLst>
        </pc:spChg>
        <pc:spChg chg="mod">
          <ac:chgData name="Tatsiana Grinkina" userId="9d2cad8f14e943ed" providerId="LiveId" clId="{3114D744-0C2F-4864-AC71-5B1029B1373B}" dt="2025-04-18T17:31:36.797" v="2" actId="1076"/>
          <ac:spMkLst>
            <pc:docMk/>
            <pc:sldMk cId="573546071" sldId="268"/>
            <ac:spMk id="9" creationId="{F4FF0D72-F524-6127-73D9-E1900D811418}"/>
          </ac:spMkLst>
        </pc:spChg>
        <pc:picChg chg="del">
          <ac:chgData name="Tatsiana Grinkina" userId="9d2cad8f14e943ed" providerId="LiveId" clId="{3114D744-0C2F-4864-AC71-5B1029B1373B}" dt="2025-04-18T17:31:33.539" v="1" actId="478"/>
          <ac:picMkLst>
            <pc:docMk/>
            <pc:sldMk cId="573546071" sldId="268"/>
            <ac:picMk id="2" creationId="{8486AB4D-3451-78B0-0D40-2B7F255592A2}"/>
          </ac:picMkLst>
        </pc:picChg>
      </pc:sldChg>
      <pc:sldChg chg="delSp modSp mod">
        <pc:chgData name="Tatsiana Grinkina" userId="9d2cad8f14e943ed" providerId="LiveId" clId="{3114D744-0C2F-4864-AC71-5B1029B1373B}" dt="2025-04-18T17:31:52.103" v="7" actId="1076"/>
        <pc:sldMkLst>
          <pc:docMk/>
          <pc:sldMk cId="1417995765" sldId="271"/>
        </pc:sldMkLst>
        <pc:spChg chg="mod">
          <ac:chgData name="Tatsiana Grinkina" userId="9d2cad8f14e943ed" providerId="LiveId" clId="{3114D744-0C2F-4864-AC71-5B1029B1373B}" dt="2025-04-18T17:31:52.103" v="7" actId="1076"/>
          <ac:spMkLst>
            <pc:docMk/>
            <pc:sldMk cId="1417995765" sldId="271"/>
            <ac:spMk id="7" creationId="{E6181C91-B390-0908-A1B1-518447E543CA}"/>
          </ac:spMkLst>
        </pc:spChg>
        <pc:spChg chg="mod">
          <ac:chgData name="Tatsiana Grinkina" userId="9d2cad8f14e943ed" providerId="LiveId" clId="{3114D744-0C2F-4864-AC71-5B1029B1373B}" dt="2025-04-18T17:31:49.489" v="6" actId="1076"/>
          <ac:spMkLst>
            <pc:docMk/>
            <pc:sldMk cId="1417995765" sldId="271"/>
            <ac:spMk id="9" creationId="{46F6DD93-AB64-730D-BD2C-984738510146}"/>
          </ac:spMkLst>
        </pc:spChg>
        <pc:picChg chg="del mod">
          <ac:chgData name="Tatsiana Grinkina" userId="9d2cad8f14e943ed" providerId="LiveId" clId="{3114D744-0C2F-4864-AC71-5B1029B1373B}" dt="2025-04-18T17:31:45.064" v="5" actId="478"/>
          <ac:picMkLst>
            <pc:docMk/>
            <pc:sldMk cId="1417995765" sldId="271"/>
            <ac:picMk id="3" creationId="{EBBE7C8D-B8C0-B119-4EFB-AEA551ABFBF6}"/>
          </ac:picMkLst>
        </pc:picChg>
      </pc:sldChg>
      <pc:sldChg chg="delSp modSp mod">
        <pc:chgData name="Tatsiana Grinkina" userId="9d2cad8f14e943ed" providerId="LiveId" clId="{3114D744-0C2F-4864-AC71-5B1029B1373B}" dt="2025-04-18T17:32:02.905" v="9" actId="1076"/>
        <pc:sldMkLst>
          <pc:docMk/>
          <pc:sldMk cId="1037613508" sldId="276"/>
        </pc:sldMkLst>
        <pc:spChg chg="mod">
          <ac:chgData name="Tatsiana Grinkina" userId="9d2cad8f14e943ed" providerId="LiveId" clId="{3114D744-0C2F-4864-AC71-5B1029B1373B}" dt="2025-04-18T17:32:02.905" v="9" actId="1076"/>
          <ac:spMkLst>
            <pc:docMk/>
            <pc:sldMk cId="1037613508" sldId="276"/>
            <ac:spMk id="7" creationId="{AF7C1BE2-4048-DEB6-0AAB-E611B9D56F0B}"/>
          </ac:spMkLst>
        </pc:spChg>
        <pc:picChg chg="del">
          <ac:chgData name="Tatsiana Grinkina" userId="9d2cad8f14e943ed" providerId="LiveId" clId="{3114D744-0C2F-4864-AC71-5B1029B1373B}" dt="2025-04-18T17:31:56.952" v="8" actId="478"/>
          <ac:picMkLst>
            <pc:docMk/>
            <pc:sldMk cId="1037613508" sldId="276"/>
            <ac:picMk id="2" creationId="{EF1D2207-4D3C-66FB-F481-C3BF5F7F98D8}"/>
          </ac:picMkLst>
        </pc:picChg>
      </pc:sldChg>
      <pc:sldChg chg="delSp del mod">
        <pc:chgData name="Tatsiana Grinkina" userId="9d2cad8f14e943ed" providerId="LiveId" clId="{3114D744-0C2F-4864-AC71-5B1029B1373B}" dt="2025-04-18T17:33:15.994" v="25" actId="47"/>
        <pc:sldMkLst>
          <pc:docMk/>
          <pc:sldMk cId="316843139" sldId="280"/>
        </pc:sldMkLst>
        <pc:picChg chg="del">
          <ac:chgData name="Tatsiana Grinkina" userId="9d2cad8f14e943ed" providerId="LiveId" clId="{3114D744-0C2F-4864-AC71-5B1029B1373B}" dt="2025-04-18T17:32:08.159" v="10" actId="478"/>
          <ac:picMkLst>
            <pc:docMk/>
            <pc:sldMk cId="316843139" sldId="280"/>
            <ac:picMk id="2" creationId="{34D9E2A9-3401-6180-E787-C24521E7F560}"/>
          </ac:picMkLst>
        </pc:picChg>
      </pc:sldChg>
      <pc:sldChg chg="addSp delSp modSp add mod">
        <pc:chgData name="Tatsiana Grinkina" userId="9d2cad8f14e943ed" providerId="LiveId" clId="{3114D744-0C2F-4864-AC71-5B1029B1373B}" dt="2025-04-18T17:33:11.930" v="24" actId="1076"/>
        <pc:sldMkLst>
          <pc:docMk/>
          <pc:sldMk cId="3234940310" sldId="284"/>
        </pc:sldMkLst>
        <pc:spChg chg="mod">
          <ac:chgData name="Tatsiana Grinkina" userId="9d2cad8f14e943ed" providerId="LiveId" clId="{3114D744-0C2F-4864-AC71-5B1029B1373B}" dt="2025-04-18T17:33:11.930" v="24" actId="1076"/>
          <ac:spMkLst>
            <pc:docMk/>
            <pc:sldMk cId="3234940310" sldId="284"/>
            <ac:spMk id="4" creationId="{13672FB9-8875-F43D-8C4E-FCA6D7EE0468}"/>
          </ac:spMkLst>
        </pc:spChg>
        <pc:spChg chg="add del mod">
          <ac:chgData name="Tatsiana Grinkina" userId="9d2cad8f14e943ed" providerId="LiveId" clId="{3114D744-0C2F-4864-AC71-5B1029B1373B}" dt="2025-04-18T17:32:24.966" v="14" actId="478"/>
          <ac:spMkLst>
            <pc:docMk/>
            <pc:sldMk cId="3234940310" sldId="284"/>
            <ac:spMk id="5" creationId="{C6A7070C-A473-2937-72CB-A0A1EB96AD4E}"/>
          </ac:spMkLst>
        </pc:spChg>
        <pc:spChg chg="del">
          <ac:chgData name="Tatsiana Grinkina" userId="9d2cad8f14e943ed" providerId="LiveId" clId="{3114D744-0C2F-4864-AC71-5B1029B1373B}" dt="2025-04-18T17:32:22.663" v="13" actId="478"/>
          <ac:spMkLst>
            <pc:docMk/>
            <pc:sldMk cId="3234940310" sldId="284"/>
            <ac:spMk id="7" creationId="{1D19D3A6-4377-D826-76AF-62F4D0E88FD7}"/>
          </ac:spMkLst>
        </pc:spChg>
        <pc:picChg chg="del">
          <ac:chgData name="Tatsiana Grinkina" userId="9d2cad8f14e943ed" providerId="LiveId" clId="{3114D744-0C2F-4864-AC71-5B1029B1373B}" dt="2025-04-18T17:32:18.647" v="12" actId="478"/>
          <ac:picMkLst>
            <pc:docMk/>
            <pc:sldMk cId="3234940310" sldId="284"/>
            <ac:picMk id="3" creationId="{BBF2E07E-064D-52D3-BDA8-775A3E56CE6B}"/>
          </ac:picMkLst>
        </pc:picChg>
      </pc:sldChg>
    </pc:docChg>
  </pc:docChgLst>
  <pc:docChgLst>
    <pc:chgData name="Tatsiana Grinkina" userId="9d2cad8f14e943ed" providerId="LiveId" clId="{540AF0BC-1F18-874C-8484-D638C1102DEB}"/>
    <pc:docChg chg="undo custSel modSld">
      <pc:chgData name="Tatsiana Grinkina" userId="9d2cad8f14e943ed" providerId="LiveId" clId="{540AF0BC-1F18-874C-8484-D638C1102DEB}" dt="2025-04-17T05:17:48.507" v="23" actId="207"/>
      <pc:docMkLst>
        <pc:docMk/>
      </pc:docMkLst>
      <pc:sldChg chg="modSp">
        <pc:chgData name="Tatsiana Grinkina" userId="9d2cad8f14e943ed" providerId="LiveId" clId="{540AF0BC-1F18-874C-8484-D638C1102DEB}" dt="2025-04-17T05:17:14.482" v="21" actId="1076"/>
        <pc:sldMkLst>
          <pc:docMk/>
          <pc:sldMk cId="700150353" sldId="262"/>
        </pc:sldMkLst>
        <pc:spChg chg="mod">
          <ac:chgData name="Tatsiana Grinkina" userId="9d2cad8f14e943ed" providerId="LiveId" clId="{540AF0BC-1F18-874C-8484-D638C1102DEB}" dt="2025-04-17T05:17:14.482" v="21" actId="1076"/>
          <ac:spMkLst>
            <pc:docMk/>
            <pc:sldMk cId="700150353" sldId="262"/>
            <ac:spMk id="7" creationId="{59ED381C-F201-D6ED-F934-786A15064083}"/>
          </ac:spMkLst>
        </pc:spChg>
        <pc:spChg chg="mod">
          <ac:chgData name="Tatsiana Grinkina" userId="9d2cad8f14e943ed" providerId="LiveId" clId="{540AF0BC-1F18-874C-8484-D638C1102DEB}" dt="2025-04-17T05:16:02.875" v="17" actId="207"/>
          <ac:spMkLst>
            <pc:docMk/>
            <pc:sldMk cId="700150353" sldId="262"/>
            <ac:spMk id="9" creationId="{F5389C8A-A486-E309-2AC5-88A2C0D4D66E}"/>
          </ac:spMkLst>
        </pc:spChg>
      </pc:sldChg>
      <pc:sldChg chg="modSp">
        <pc:chgData name="Tatsiana Grinkina" userId="9d2cad8f14e943ed" providerId="LiveId" clId="{540AF0BC-1F18-874C-8484-D638C1102DEB}" dt="2025-04-17T05:15:45.656" v="16" actId="207"/>
        <pc:sldMkLst>
          <pc:docMk/>
          <pc:sldMk cId="1741455287" sldId="263"/>
        </pc:sldMkLst>
        <pc:spChg chg="mod">
          <ac:chgData name="Tatsiana Grinkina" userId="9d2cad8f14e943ed" providerId="LiveId" clId="{540AF0BC-1F18-874C-8484-D638C1102DEB}" dt="2025-04-17T05:15:45.656" v="16" actId="207"/>
          <ac:spMkLst>
            <pc:docMk/>
            <pc:sldMk cId="1741455287" sldId="263"/>
            <ac:spMk id="9" creationId="{DEC81AC7-0904-49B9-B0A6-3EAE1BA9A349}"/>
          </ac:spMkLst>
        </pc:spChg>
      </pc:sldChg>
      <pc:sldChg chg="addSp delSp modSp">
        <pc:chgData name="Tatsiana Grinkina" userId="9d2cad8f14e943ed" providerId="LiveId" clId="{540AF0BC-1F18-874C-8484-D638C1102DEB}" dt="2025-04-17T05:17:33.104" v="22" actId="207"/>
        <pc:sldMkLst>
          <pc:docMk/>
          <pc:sldMk cId="3083929808" sldId="264"/>
        </pc:sldMkLst>
        <pc:spChg chg="mod">
          <ac:chgData name="Tatsiana Grinkina" userId="9d2cad8f14e943ed" providerId="LiveId" clId="{540AF0BC-1F18-874C-8484-D638C1102DEB}" dt="2025-04-17T05:17:33.104" v="22" actId="207"/>
          <ac:spMkLst>
            <pc:docMk/>
            <pc:sldMk cId="3083929808" sldId="264"/>
            <ac:spMk id="9" creationId="{88D73EAB-F7D5-7701-9AC7-14D1C52274AB}"/>
          </ac:spMkLst>
        </pc:spChg>
        <pc:picChg chg="add mod">
          <ac:chgData name="Tatsiana Grinkina" userId="9d2cad8f14e943ed" providerId="LiveId" clId="{540AF0BC-1F18-874C-8484-D638C1102DEB}" dt="2025-04-17T05:11:55.127" v="2" actId="1076"/>
          <ac:picMkLst>
            <pc:docMk/>
            <pc:sldMk cId="3083929808" sldId="264"/>
            <ac:picMk id="2" creationId="{C014FA6A-39C1-E475-4D80-F8835B5DBCB8}"/>
          </ac:picMkLst>
        </pc:picChg>
        <pc:picChg chg="del">
          <ac:chgData name="Tatsiana Grinkina" userId="9d2cad8f14e943ed" providerId="LiveId" clId="{540AF0BC-1F18-874C-8484-D638C1102DEB}" dt="2025-04-17T05:08:14.583" v="0" actId="21"/>
          <ac:picMkLst>
            <pc:docMk/>
            <pc:sldMk cId="3083929808" sldId="264"/>
            <ac:picMk id="2" creationId="{E97CCDBB-4C2D-9146-C5A2-B9E385FB75A6}"/>
          </ac:picMkLst>
        </pc:picChg>
      </pc:sldChg>
      <pc:sldChg chg="modSp">
        <pc:chgData name="Tatsiana Grinkina" userId="9d2cad8f14e943ed" providerId="LiveId" clId="{540AF0BC-1F18-874C-8484-D638C1102DEB}" dt="2025-04-17T05:17:01.013" v="20" actId="1076"/>
        <pc:sldMkLst>
          <pc:docMk/>
          <pc:sldMk cId="3202748545" sldId="265"/>
        </pc:sldMkLst>
        <pc:spChg chg="mod">
          <ac:chgData name="Tatsiana Grinkina" userId="9d2cad8f14e943ed" providerId="LiveId" clId="{540AF0BC-1F18-874C-8484-D638C1102DEB}" dt="2025-04-17T05:17:01.013" v="20" actId="1076"/>
          <ac:spMkLst>
            <pc:docMk/>
            <pc:sldMk cId="3202748545" sldId="265"/>
            <ac:spMk id="7" creationId="{6681184C-C107-DB13-1C2E-9AC46605CD08}"/>
          </ac:spMkLst>
        </pc:spChg>
        <pc:spChg chg="mod">
          <ac:chgData name="Tatsiana Grinkina" userId="9d2cad8f14e943ed" providerId="LiveId" clId="{540AF0BC-1F18-874C-8484-D638C1102DEB}" dt="2025-04-17T05:16:39.407" v="18" actId="207"/>
          <ac:spMkLst>
            <pc:docMk/>
            <pc:sldMk cId="3202748545" sldId="265"/>
            <ac:spMk id="9" creationId="{2389EACB-45EC-64F1-3A74-FE3DE348EBC4}"/>
          </ac:spMkLst>
        </pc:spChg>
      </pc:sldChg>
      <pc:sldChg chg="modSp">
        <pc:chgData name="Tatsiana Grinkina" userId="9d2cad8f14e943ed" providerId="LiveId" clId="{540AF0BC-1F18-874C-8484-D638C1102DEB}" dt="2025-04-17T05:15:33.230" v="15" actId="207"/>
        <pc:sldMkLst>
          <pc:docMk/>
          <pc:sldMk cId="1499008924" sldId="266"/>
        </pc:sldMkLst>
        <pc:spChg chg="mod">
          <ac:chgData name="Tatsiana Grinkina" userId="9d2cad8f14e943ed" providerId="LiveId" clId="{540AF0BC-1F18-874C-8484-D638C1102DEB}" dt="2025-04-17T05:15:33.230" v="15" actId="207"/>
          <ac:spMkLst>
            <pc:docMk/>
            <pc:sldMk cId="1499008924" sldId="266"/>
            <ac:spMk id="9" creationId="{F1841A23-F22F-60F0-6F11-9174ED3102AE}"/>
          </ac:spMkLst>
        </pc:spChg>
      </pc:sldChg>
      <pc:sldChg chg="modSp">
        <pc:chgData name="Tatsiana Grinkina" userId="9d2cad8f14e943ed" providerId="LiveId" clId="{540AF0BC-1F18-874C-8484-D638C1102DEB}" dt="2025-04-17T05:15:18.953" v="14" actId="207"/>
        <pc:sldMkLst>
          <pc:docMk/>
          <pc:sldMk cId="2761768031" sldId="267"/>
        </pc:sldMkLst>
        <pc:spChg chg="mod">
          <ac:chgData name="Tatsiana Grinkina" userId="9d2cad8f14e943ed" providerId="LiveId" clId="{540AF0BC-1F18-874C-8484-D638C1102DEB}" dt="2025-04-17T05:15:18.953" v="14" actId="207"/>
          <ac:spMkLst>
            <pc:docMk/>
            <pc:sldMk cId="2761768031" sldId="267"/>
            <ac:spMk id="9" creationId="{637E7678-9BD3-0903-7D07-CBD50E2AD593}"/>
          </ac:spMkLst>
        </pc:spChg>
      </pc:sldChg>
      <pc:sldChg chg="modSp">
        <pc:chgData name="Tatsiana Grinkina" userId="9d2cad8f14e943ed" providerId="LiveId" clId="{540AF0BC-1F18-874C-8484-D638C1102DEB}" dt="2025-04-17T05:15:03.842" v="13" actId="207"/>
        <pc:sldMkLst>
          <pc:docMk/>
          <pc:sldMk cId="573546071" sldId="268"/>
        </pc:sldMkLst>
        <pc:spChg chg="mod">
          <ac:chgData name="Tatsiana Grinkina" userId="9d2cad8f14e943ed" providerId="LiveId" clId="{540AF0BC-1F18-874C-8484-D638C1102DEB}" dt="2025-04-17T05:15:03.842" v="13" actId="207"/>
          <ac:spMkLst>
            <pc:docMk/>
            <pc:sldMk cId="573546071" sldId="268"/>
            <ac:spMk id="9" creationId="{F4FF0D72-F524-6127-73D9-E1900D811418}"/>
          </ac:spMkLst>
        </pc:spChg>
      </pc:sldChg>
      <pc:sldChg chg="modSp">
        <pc:chgData name="Tatsiana Grinkina" userId="9d2cad8f14e943ed" providerId="LiveId" clId="{540AF0BC-1F18-874C-8484-D638C1102DEB}" dt="2025-04-17T05:14:45.992" v="12" actId="207"/>
        <pc:sldMkLst>
          <pc:docMk/>
          <pc:sldMk cId="2922026273" sldId="270"/>
        </pc:sldMkLst>
        <pc:spChg chg="mod">
          <ac:chgData name="Tatsiana Grinkina" userId="9d2cad8f14e943ed" providerId="LiveId" clId="{540AF0BC-1F18-874C-8484-D638C1102DEB}" dt="2025-04-17T05:14:45.992" v="12" actId="207"/>
          <ac:spMkLst>
            <pc:docMk/>
            <pc:sldMk cId="2922026273" sldId="270"/>
            <ac:spMk id="9" creationId="{801C7D31-8185-B51C-1C83-5BA61530EA1A}"/>
          </ac:spMkLst>
        </pc:spChg>
      </pc:sldChg>
      <pc:sldChg chg="modSp">
        <pc:chgData name="Tatsiana Grinkina" userId="9d2cad8f14e943ed" providerId="LiveId" clId="{540AF0BC-1F18-874C-8484-D638C1102DEB}" dt="2025-04-17T05:13:22.468" v="5" actId="207"/>
        <pc:sldMkLst>
          <pc:docMk/>
          <pc:sldMk cId="1417995765" sldId="271"/>
        </pc:sldMkLst>
        <pc:spChg chg="mod">
          <ac:chgData name="Tatsiana Grinkina" userId="9d2cad8f14e943ed" providerId="LiveId" clId="{540AF0BC-1F18-874C-8484-D638C1102DEB}" dt="2025-04-17T05:13:02.202" v="4" actId="207"/>
          <ac:spMkLst>
            <pc:docMk/>
            <pc:sldMk cId="1417995765" sldId="271"/>
            <ac:spMk id="2" creationId="{FE696468-0B7B-9BB6-96BA-2E849D4B0B35}"/>
          </ac:spMkLst>
        </pc:spChg>
        <pc:spChg chg="mod">
          <ac:chgData name="Tatsiana Grinkina" userId="9d2cad8f14e943ed" providerId="LiveId" clId="{540AF0BC-1F18-874C-8484-D638C1102DEB}" dt="2025-04-17T05:13:22.468" v="5" actId="207"/>
          <ac:spMkLst>
            <pc:docMk/>
            <pc:sldMk cId="1417995765" sldId="271"/>
            <ac:spMk id="9" creationId="{46F6DD93-AB64-730D-BD2C-984738510146}"/>
          </ac:spMkLst>
        </pc:spChg>
      </pc:sldChg>
      <pc:sldChg chg="addSp delSp">
        <pc:chgData name="Tatsiana Grinkina" userId="9d2cad8f14e943ed" providerId="LiveId" clId="{540AF0BC-1F18-874C-8484-D638C1102DEB}" dt="2025-04-17T05:14:30.945" v="11" actId="571"/>
        <pc:sldMkLst>
          <pc:docMk/>
          <pc:sldMk cId="2614605824" sldId="278"/>
        </pc:sldMkLst>
        <pc:spChg chg="add del">
          <ac:chgData name="Tatsiana Grinkina" userId="9d2cad8f14e943ed" providerId="LiveId" clId="{540AF0BC-1F18-874C-8484-D638C1102DEB}" dt="2025-04-17T05:14:30.945" v="11" actId="571"/>
          <ac:spMkLst>
            <pc:docMk/>
            <pc:sldMk cId="2614605824" sldId="278"/>
            <ac:spMk id="4" creationId="{F5B89AEA-F590-2B3C-183E-11F3AA2AF058}"/>
          </ac:spMkLst>
        </pc:spChg>
      </pc:sldChg>
      <pc:sldChg chg="addSp delSp modSp">
        <pc:chgData name="Tatsiana Grinkina" userId="9d2cad8f14e943ed" providerId="LiveId" clId="{540AF0BC-1F18-874C-8484-D638C1102DEB}" dt="2025-04-17T05:14:10.889" v="9" actId="22"/>
        <pc:sldMkLst>
          <pc:docMk/>
          <pc:sldMk cId="3140733459" sldId="279"/>
        </pc:sldMkLst>
        <pc:spChg chg="mod">
          <ac:chgData name="Tatsiana Grinkina" userId="9d2cad8f14e943ed" providerId="LiveId" clId="{540AF0BC-1F18-874C-8484-D638C1102DEB}" dt="2025-04-17T05:13:49.579" v="7" actId="1076"/>
          <ac:spMkLst>
            <pc:docMk/>
            <pc:sldMk cId="3140733459" sldId="279"/>
            <ac:spMk id="7" creationId="{B5796AA8-A757-98EA-55B0-639D0B3BE3C9}"/>
          </ac:spMkLst>
        </pc:spChg>
        <pc:picChg chg="add del">
          <ac:chgData name="Tatsiana Grinkina" userId="9d2cad8f14e943ed" providerId="LiveId" clId="{540AF0BC-1F18-874C-8484-D638C1102DEB}" dt="2025-04-17T05:14:10.889" v="9" actId="22"/>
          <ac:picMkLst>
            <pc:docMk/>
            <pc:sldMk cId="3140733459" sldId="279"/>
            <ac:picMk id="4" creationId="{4E404ECC-2AA2-C775-2391-95AF5D43FD36}"/>
          </ac:picMkLst>
        </pc:picChg>
      </pc:sldChg>
      <pc:sldChg chg="modSp">
        <pc:chgData name="Tatsiana Grinkina" userId="9d2cad8f14e943ed" providerId="LiveId" clId="{540AF0BC-1F18-874C-8484-D638C1102DEB}" dt="2025-04-17T05:17:48.507" v="23" actId="207"/>
        <pc:sldMkLst>
          <pc:docMk/>
          <pc:sldMk cId="285531825" sldId="281"/>
        </pc:sldMkLst>
        <pc:spChg chg="mod">
          <ac:chgData name="Tatsiana Grinkina" userId="9d2cad8f14e943ed" providerId="LiveId" clId="{540AF0BC-1F18-874C-8484-D638C1102DEB}" dt="2025-04-17T05:17:48.507" v="23" actId="207"/>
          <ac:spMkLst>
            <pc:docMk/>
            <pc:sldMk cId="285531825" sldId="281"/>
            <ac:spMk id="11" creationId="{C1CB2E50-3FCE-ACAA-1337-9A4B3985B4E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0979-F579-4E9B-A675-1F5ABBFF00DB}" type="datetimeFigureOut">
              <a:rPr lang="en-US" dirty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702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76D0F-5A12-4D0A-80B0-1A6122B61E7B}" type="datetimeFigureOut">
              <a:rPr lang="en-US" dirty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316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8C84-89CA-44AB-B0BE-5C91BAF75478}" type="datetimeFigureOut">
              <a:rPr lang="en-US" dirty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689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7156E-175E-4DBA-9D21-B772C320F342}" type="datetimeFigureOut">
              <a:rPr lang="en-US" dirty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58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5F6E-3D02-4292-95D1-C62B3126321B}" type="datetimeFigureOut">
              <a:rPr lang="en-US" dirty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188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B5ACB-D10C-44A8-9570-124370F4CB38}" type="datetimeFigureOut">
              <a:rPr lang="en-US" dirty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638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D84F4-0E7A-4BDE-98C6-AE68FB974645}" type="datetimeFigureOut">
              <a:rPr lang="en-US" dirty="0"/>
              <a:t>4/22/2025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82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F1D8-9801-4C4B-92F3-66C9A863BD74}" type="datetimeFigureOut">
              <a:rPr lang="en-US" dirty="0"/>
              <a:t>4/22/2025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5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FE8FD-B23E-4E1A-83EF-0847EBEA0105}" type="datetimeFigureOut">
              <a:rPr lang="en-US" dirty="0"/>
              <a:t>4/22/2025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090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891E-A7C2-465C-AD39-8EDCB0F58E3C}" type="datetimeFigureOut">
              <a:rPr lang="en-US" dirty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37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F93E5-AFB6-485C-8E3C-32F92A07875F}" type="datetimeFigureOut">
              <a:rPr lang="en-US" dirty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96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3A332BE1-279E-4118-9FE3-7952B079A510}" type="datetimeFigureOut">
              <a:rPr lang="en-US" dirty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684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6C50A9-73A0-F078-9E15-0821DF623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4ACB6786-9753-DBC1-665B-148A837EB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6F7F22A7-0F7E-6B0D-71D6-524A740DA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2B5B87-28DC-5564-B86E-36BD914B590E}"/>
              </a:ext>
            </a:extLst>
          </p:cNvPr>
          <p:cNvSpPr txBox="1">
            <a:spLocks/>
          </p:cNvSpPr>
          <p:nvPr/>
        </p:nvSpPr>
        <p:spPr>
          <a:xfrm>
            <a:off x="5604552" y="871758"/>
            <a:ext cx="5825448" cy="38711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err="1">
                <a:solidFill>
                  <a:srgbClr val="C00000"/>
                </a:solidFill>
                <a:latin typeface="Corbel"/>
              </a:rPr>
              <a:t>Дипломный</a:t>
            </a:r>
            <a:r>
              <a:rPr lang="en-US" sz="4000">
                <a:solidFill>
                  <a:srgbClr val="C00000"/>
                </a:solidFill>
                <a:latin typeface="Corbel"/>
              </a:rPr>
              <a:t> </a:t>
            </a:r>
            <a:r>
              <a:rPr lang="en-US" sz="4000" err="1">
                <a:solidFill>
                  <a:srgbClr val="C00000"/>
                </a:solidFill>
                <a:latin typeface="Corbel"/>
              </a:rPr>
              <a:t>проект</a:t>
            </a:r>
            <a:r>
              <a:rPr lang="en-US" sz="4000">
                <a:solidFill>
                  <a:srgbClr val="C00000"/>
                </a:solidFill>
                <a:latin typeface="Corbel"/>
              </a:rPr>
              <a:t> </a:t>
            </a:r>
            <a:r>
              <a:rPr lang="en-US" sz="4000" err="1">
                <a:solidFill>
                  <a:srgbClr val="C00000"/>
                </a:solidFill>
                <a:latin typeface="Corbel"/>
              </a:rPr>
              <a:t>курса</a:t>
            </a:r>
            <a:br>
              <a:rPr lang="en-US" sz="4000">
                <a:solidFill>
                  <a:srgbClr val="C00000"/>
                </a:solidFill>
                <a:latin typeface="Corbel"/>
              </a:rPr>
            </a:br>
            <a:r>
              <a:rPr lang="en-US" sz="4000">
                <a:solidFill>
                  <a:srgbClr val="C00000"/>
                </a:solidFill>
                <a:latin typeface="Corbel"/>
              </a:rPr>
              <a:t> «Business Intelligence (BI)</a:t>
            </a:r>
            <a:br>
              <a:rPr lang="en-US" sz="4000">
                <a:solidFill>
                  <a:srgbClr val="C00000"/>
                </a:solidFill>
                <a:latin typeface="Corbel"/>
              </a:rPr>
            </a:br>
            <a:r>
              <a:rPr lang="en-US" sz="4000">
                <a:solidFill>
                  <a:srgbClr val="C00000"/>
                </a:solidFill>
                <a:latin typeface="Corbel"/>
              </a:rPr>
              <a:t> </a:t>
            </a:r>
            <a:r>
              <a:rPr lang="en-US" sz="4000" err="1">
                <a:solidFill>
                  <a:srgbClr val="C00000"/>
                </a:solidFill>
                <a:latin typeface="Corbel"/>
              </a:rPr>
              <a:t>разработчик</a:t>
            </a:r>
            <a:r>
              <a:rPr lang="en-US" sz="4000">
                <a:solidFill>
                  <a:srgbClr val="C00000"/>
                </a:solidFill>
                <a:latin typeface="Corbel"/>
              </a:rPr>
              <a:t>»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1CB2E50-3FCE-ACAA-1337-9A4B3985B4E7}"/>
              </a:ext>
            </a:extLst>
          </p:cNvPr>
          <p:cNvSpPr txBox="1">
            <a:spLocks/>
          </p:cNvSpPr>
          <p:nvPr/>
        </p:nvSpPr>
        <p:spPr>
          <a:xfrm>
            <a:off x="6093640" y="4855806"/>
            <a:ext cx="5332310" cy="8203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solidFill>
                  <a:schemeClr val="accent3"/>
                </a:solidFill>
                <a:latin typeface="Corbel"/>
              </a:rPr>
              <a:t>Автор</a:t>
            </a:r>
            <a:r>
              <a:rPr lang="en-US" dirty="0">
                <a:solidFill>
                  <a:schemeClr val="accent3"/>
                </a:solidFill>
                <a:latin typeface="Corbel"/>
              </a:rPr>
              <a:t>: </a:t>
            </a:r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 err="1">
                <a:solidFill>
                  <a:schemeClr val="accent3"/>
                </a:solidFill>
                <a:latin typeface="Corbel"/>
              </a:rPr>
              <a:t>Гринкина</a:t>
            </a:r>
            <a:r>
              <a:rPr lang="en-US" dirty="0">
                <a:solidFill>
                  <a:schemeClr val="accent3"/>
                </a:solidFill>
                <a:latin typeface="Corbel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rbel"/>
              </a:rPr>
              <a:t>Татьяна</a:t>
            </a:r>
            <a:endParaRPr lang="en-US" dirty="0">
              <a:solidFill>
                <a:schemeClr val="accent3"/>
              </a:solidFill>
              <a:latin typeface="Corbel"/>
            </a:endParaRPr>
          </a:p>
        </p:txBody>
      </p:sp>
      <p:pic>
        <p:nvPicPr>
          <p:cNvPr id="2" name="Рисунок 1" descr="Изображение выглядит как графическая вставка, рисунок, зарисовка, иллюстрация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AFCDFE7D-1A1F-7D09-63C7-97D1B5C75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62" y="1953995"/>
            <a:ext cx="4373706" cy="27902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5531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10D623-E8FE-BAD8-9FD1-AF0519BCD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6D8FDE4D-A685-C665-0D5D-D987265EE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7F84BB2E-F381-5946-08FB-5573B99EC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075E37-3F93-BEE3-AE55-37394BDBE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088" y="394447"/>
            <a:ext cx="4103431" cy="13175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err="1">
                <a:solidFill>
                  <a:srgbClr val="C00000"/>
                </a:solidFill>
                <a:latin typeface="Corbel"/>
              </a:rPr>
              <a:t>Создание</a:t>
            </a:r>
            <a:r>
              <a:rPr lang="en-US" sz="3600">
                <a:solidFill>
                  <a:srgbClr val="C00000"/>
                </a:solidFill>
                <a:latin typeface="Corbel"/>
              </a:rPr>
              <a:t> </a:t>
            </a:r>
            <a:r>
              <a:rPr lang="en-US" sz="3600" err="1">
                <a:solidFill>
                  <a:srgbClr val="C00000"/>
                </a:solidFill>
                <a:latin typeface="Corbel"/>
              </a:rPr>
              <a:t>объектов</a:t>
            </a:r>
            <a:endParaRPr lang="en-US" err="1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01C7D31-8185-B51C-1C83-5BA61530EA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9118" y="2149288"/>
            <a:ext cx="3307815" cy="39438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br>
              <a:rPr lang="en-US" sz="3200" dirty="0">
                <a:latin typeface="Corbel"/>
              </a:rPr>
            </a:br>
            <a:r>
              <a:rPr lang="en-US" sz="3200" dirty="0" err="1">
                <a:solidFill>
                  <a:schemeClr val="accent3"/>
                </a:solidFill>
                <a:latin typeface="Corbel"/>
              </a:rPr>
              <a:t>Представление</a:t>
            </a:r>
            <a:r>
              <a:rPr lang="en-US" sz="3200" dirty="0">
                <a:solidFill>
                  <a:schemeClr val="accent3"/>
                </a:solidFill>
                <a:latin typeface="Corbel"/>
              </a:rPr>
              <a:t> (VIEW) </a:t>
            </a:r>
            <a:endParaRPr lang="en-US" sz="3000" b="1" dirty="0">
              <a:solidFill>
                <a:schemeClr val="accent3"/>
              </a:solidFill>
              <a:latin typeface="Corbel"/>
            </a:endParaRPr>
          </a:p>
          <a:p>
            <a:pPr algn="ctr"/>
            <a:r>
              <a:rPr lang="en-US" sz="2800" dirty="0">
                <a:solidFill>
                  <a:srgbClr val="F1B9A4"/>
                </a:solidFill>
                <a:latin typeface="Corbel"/>
              </a:rPr>
              <a:t> </a:t>
            </a:r>
            <a:br>
              <a:rPr lang="en-US" sz="2800" dirty="0">
                <a:latin typeface="Corbel"/>
              </a:rPr>
            </a:br>
            <a:endParaRPr lang="en-US" sz="2800" dirty="0">
              <a:solidFill>
                <a:srgbClr val="F1B9A4"/>
              </a:solidFill>
              <a:latin typeface="Corbe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C50789-E921-618D-3336-858981A93673}"/>
              </a:ext>
            </a:extLst>
          </p:cNvPr>
          <p:cNvSpPr txBox="1"/>
          <p:nvPr/>
        </p:nvSpPr>
        <p:spPr>
          <a:xfrm>
            <a:off x="4455459" y="129988"/>
            <a:ext cx="764016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Neue Haas Grotesk Text Pro"/>
              </a:rPr>
              <a:t>                                                      </a:t>
            </a:r>
            <a:r>
              <a:rPr lang="en-US" dirty="0" err="1">
                <a:solidFill>
                  <a:srgbClr val="C00000"/>
                </a:solidFill>
                <a:latin typeface="Neue Haas Grotesk Text Pro"/>
              </a:rPr>
              <a:t>Задание</a:t>
            </a:r>
            <a:r>
              <a:rPr lang="en-US" dirty="0">
                <a:solidFill>
                  <a:srgbClr val="C00000"/>
                </a:solidFill>
                <a:latin typeface="Neue Haas Grotesk Text Pro"/>
              </a:rPr>
              <a:t>:</a:t>
            </a:r>
            <a:endParaRPr lang="en-US" dirty="0">
              <a:solidFill>
                <a:schemeClr val="dk1"/>
              </a:solidFill>
              <a:latin typeface="Neue Haas Grotesk Text Pro"/>
            </a:endParaRPr>
          </a:p>
          <a:p>
            <a:pPr algn="ctr"/>
            <a:r>
              <a:rPr lang="en-US" err="1">
                <a:solidFill>
                  <a:srgbClr val="E15C3D"/>
                </a:solidFill>
                <a:latin typeface="Neue Haas Grotesk Text Pro"/>
              </a:rPr>
              <a:t>создайте</a:t>
            </a:r>
            <a:r>
              <a:rPr lang="en-US" dirty="0">
                <a:solidFill>
                  <a:srgbClr val="E15C3D"/>
                </a:solidFill>
                <a:latin typeface="Neue Haas Grotesk Text Pro"/>
              </a:rPr>
              <a:t> </a:t>
            </a:r>
            <a:r>
              <a:rPr lang="en-US" err="1">
                <a:solidFill>
                  <a:srgbClr val="E15C3D"/>
                </a:solidFill>
                <a:latin typeface="Neue Haas Grotesk Text Pro"/>
              </a:rPr>
              <a:t>объект</a:t>
            </a:r>
            <a:r>
              <a:rPr lang="en-US" dirty="0">
                <a:solidFill>
                  <a:srgbClr val="E15C3D"/>
                </a:solidFill>
                <a:latin typeface="Neue Haas Grotesk Text Pro"/>
              </a:rPr>
              <a:t> </a:t>
            </a:r>
            <a:r>
              <a:rPr lang="en-US" err="1">
                <a:solidFill>
                  <a:srgbClr val="E15C3D"/>
                </a:solidFill>
                <a:latin typeface="Neue Haas Grotesk Text Pro"/>
              </a:rPr>
              <a:t>для</a:t>
            </a:r>
            <a:r>
              <a:rPr lang="en-US" dirty="0">
                <a:solidFill>
                  <a:srgbClr val="E15C3D"/>
                </a:solidFill>
                <a:latin typeface="Neue Haas Grotesk Text Pro"/>
              </a:rPr>
              <a:t> </a:t>
            </a:r>
            <a:r>
              <a:rPr lang="en-US" err="1">
                <a:solidFill>
                  <a:srgbClr val="E15C3D"/>
                </a:solidFill>
                <a:latin typeface="Neue Haas Grotesk Text Pro"/>
              </a:rPr>
              <a:t>нахождения</a:t>
            </a:r>
            <a:r>
              <a:rPr lang="en-US" dirty="0">
                <a:solidFill>
                  <a:srgbClr val="E15C3D"/>
                </a:solidFill>
                <a:latin typeface="Neue Haas Grotesk Text Pro"/>
              </a:rPr>
              <a:t> </a:t>
            </a:r>
            <a:r>
              <a:rPr lang="en-US" err="1">
                <a:solidFill>
                  <a:srgbClr val="E15C3D"/>
                </a:solidFill>
                <a:latin typeface="Neue Haas Grotesk Text Pro"/>
              </a:rPr>
              <a:t>общего</a:t>
            </a:r>
            <a:r>
              <a:rPr lang="en-US" dirty="0">
                <a:solidFill>
                  <a:srgbClr val="E15C3D"/>
                </a:solidFill>
                <a:latin typeface="Neue Haas Grotesk Text Pro"/>
              </a:rPr>
              <a:t> </a:t>
            </a:r>
            <a:r>
              <a:rPr lang="en-US" err="1">
                <a:solidFill>
                  <a:srgbClr val="E15C3D"/>
                </a:solidFill>
                <a:latin typeface="Neue Haas Grotesk Text Pro"/>
              </a:rPr>
              <a:t>рейтинга</a:t>
            </a:r>
            <a:r>
              <a:rPr lang="en-US" dirty="0">
                <a:solidFill>
                  <a:srgbClr val="E15C3D"/>
                </a:solidFill>
                <a:latin typeface="Neue Haas Grotesk Text Pro"/>
              </a:rPr>
              <a:t> </a:t>
            </a:r>
            <a:r>
              <a:rPr lang="en-US" err="1">
                <a:solidFill>
                  <a:srgbClr val="E15C3D"/>
                </a:solidFill>
                <a:latin typeface="Neue Haas Grotesk Text Pro"/>
              </a:rPr>
              <a:t>топ</a:t>
            </a:r>
            <a:r>
              <a:rPr lang="en-US" dirty="0">
                <a:solidFill>
                  <a:srgbClr val="E15C3D"/>
                </a:solidFill>
                <a:latin typeface="Neue Haas Grotesk Text Pro"/>
              </a:rPr>
              <a:t> 50 </a:t>
            </a:r>
            <a:r>
              <a:rPr lang="en-US" err="1">
                <a:solidFill>
                  <a:srgbClr val="E15C3D"/>
                </a:solidFill>
                <a:latin typeface="Neue Haas Grotesk Text Pro"/>
              </a:rPr>
              <a:t>продавцов</a:t>
            </a:r>
            <a:r>
              <a:rPr lang="en-US" dirty="0">
                <a:solidFill>
                  <a:srgbClr val="E15C3D"/>
                </a:solidFill>
                <a:latin typeface="Neue Haas Grotesk Text Pro"/>
              </a:rPr>
              <a:t> </a:t>
            </a:r>
            <a:r>
              <a:rPr lang="en-US" err="1">
                <a:solidFill>
                  <a:srgbClr val="E15C3D"/>
                </a:solidFill>
                <a:latin typeface="Neue Haas Grotesk Text Pro"/>
              </a:rPr>
              <a:t>за</a:t>
            </a:r>
            <a:r>
              <a:rPr lang="en-US" dirty="0">
                <a:solidFill>
                  <a:srgbClr val="E15C3D"/>
                </a:solidFill>
                <a:latin typeface="Neue Haas Grotesk Text Pro"/>
              </a:rPr>
              <a:t> </a:t>
            </a:r>
            <a:r>
              <a:rPr lang="en-US" err="1">
                <a:solidFill>
                  <a:srgbClr val="E15C3D"/>
                </a:solidFill>
                <a:latin typeface="Neue Haas Grotesk Text Pro"/>
              </a:rPr>
              <a:t>всю</a:t>
            </a:r>
            <a:r>
              <a:rPr lang="en-US" dirty="0">
                <a:solidFill>
                  <a:srgbClr val="E15C3D"/>
                </a:solidFill>
                <a:latin typeface="Neue Haas Grotesk Text Pro"/>
              </a:rPr>
              <a:t> </a:t>
            </a:r>
            <a:r>
              <a:rPr lang="en-US" err="1">
                <a:solidFill>
                  <a:srgbClr val="E15C3D"/>
                </a:solidFill>
                <a:latin typeface="Neue Haas Grotesk Text Pro"/>
              </a:rPr>
              <a:t>историю</a:t>
            </a:r>
            <a:r>
              <a:rPr lang="en-US" dirty="0">
                <a:solidFill>
                  <a:srgbClr val="E15C3D"/>
                </a:solidFill>
                <a:latin typeface="Neue Haas Grotesk Text Pro"/>
              </a:rPr>
              <a:t> </a:t>
            </a:r>
            <a:r>
              <a:rPr lang="en-US" err="1">
                <a:solidFill>
                  <a:srgbClr val="E15C3D"/>
                </a:solidFill>
                <a:latin typeface="Neue Haas Grotesk Text Pro"/>
              </a:rPr>
              <a:t>продаж</a:t>
            </a:r>
            <a:r>
              <a:rPr lang="en-US" dirty="0">
                <a:solidFill>
                  <a:srgbClr val="E15C3D"/>
                </a:solidFill>
                <a:latin typeface="Neue Haas Grotesk Text Pro"/>
              </a:rPr>
              <a:t>, </a:t>
            </a:r>
            <a:r>
              <a:rPr lang="en-US" err="1">
                <a:solidFill>
                  <a:srgbClr val="E15C3D"/>
                </a:solidFill>
                <a:latin typeface="Neue Haas Grotesk Text Pro"/>
              </a:rPr>
              <a:t>где</a:t>
            </a:r>
            <a:r>
              <a:rPr lang="en-US" dirty="0">
                <a:solidFill>
                  <a:srgbClr val="E15C3D"/>
                </a:solidFill>
                <a:latin typeface="Neue Haas Grotesk Text Pro"/>
              </a:rPr>
              <a:t> </a:t>
            </a:r>
            <a:r>
              <a:rPr lang="en-US" err="1">
                <a:solidFill>
                  <a:srgbClr val="E15C3D"/>
                </a:solidFill>
                <a:latin typeface="Neue Haas Grotesk Text Pro"/>
              </a:rPr>
              <a:t>рейтинг</a:t>
            </a:r>
            <a:r>
              <a:rPr lang="en-US" dirty="0">
                <a:solidFill>
                  <a:srgbClr val="E15C3D"/>
                </a:solidFill>
                <a:latin typeface="Neue Haas Grotesk Text Pro"/>
              </a:rPr>
              <a:t> </a:t>
            </a:r>
            <a:r>
              <a:rPr lang="en-US" err="1">
                <a:solidFill>
                  <a:srgbClr val="E15C3D"/>
                </a:solidFill>
                <a:latin typeface="Neue Haas Grotesk Text Pro"/>
              </a:rPr>
              <a:t>определяется</a:t>
            </a:r>
            <a:r>
              <a:rPr lang="en-US" dirty="0">
                <a:solidFill>
                  <a:srgbClr val="E15C3D"/>
                </a:solidFill>
                <a:latin typeface="Neue Haas Grotesk Text Pro"/>
              </a:rPr>
              <a:t> </a:t>
            </a:r>
            <a:r>
              <a:rPr lang="en-US" err="1">
                <a:solidFill>
                  <a:srgbClr val="E15C3D"/>
                </a:solidFill>
                <a:latin typeface="Neue Haas Grotesk Text Pro"/>
              </a:rPr>
              <a:t>количеством</a:t>
            </a:r>
            <a:r>
              <a:rPr lang="en-US" dirty="0">
                <a:solidFill>
                  <a:srgbClr val="E15C3D"/>
                </a:solidFill>
                <a:latin typeface="Neue Haas Grotesk Text Pro"/>
              </a:rPr>
              <a:t> </a:t>
            </a:r>
            <a:r>
              <a:rPr lang="en-US" err="1">
                <a:solidFill>
                  <a:srgbClr val="E15C3D"/>
                </a:solidFill>
                <a:latin typeface="Neue Haas Grotesk Text Pro"/>
              </a:rPr>
              <a:t>баллов</a:t>
            </a:r>
            <a:r>
              <a:rPr lang="en-US" dirty="0">
                <a:solidFill>
                  <a:srgbClr val="E15C3D"/>
                </a:solidFill>
                <a:latin typeface="Neue Haas Grotesk Text Pro"/>
              </a:rPr>
              <a:t> </a:t>
            </a:r>
            <a:r>
              <a:rPr lang="en-US" err="1">
                <a:solidFill>
                  <a:srgbClr val="E15C3D"/>
                </a:solidFill>
                <a:latin typeface="Neue Haas Grotesk Text Pro"/>
              </a:rPr>
              <a:t>за</a:t>
            </a:r>
            <a:r>
              <a:rPr lang="en-US" dirty="0">
                <a:solidFill>
                  <a:srgbClr val="E15C3D"/>
                </a:solidFill>
                <a:latin typeface="Neue Haas Grotesk Text Pro"/>
              </a:rPr>
              <a:t> </a:t>
            </a:r>
            <a:r>
              <a:rPr lang="en-US" err="1">
                <a:solidFill>
                  <a:srgbClr val="E15C3D"/>
                </a:solidFill>
                <a:latin typeface="Neue Haas Grotesk Text Pro"/>
              </a:rPr>
              <a:t>количество</a:t>
            </a:r>
            <a:r>
              <a:rPr lang="en-US" dirty="0">
                <a:solidFill>
                  <a:srgbClr val="E15C3D"/>
                </a:solidFill>
                <a:latin typeface="Neue Haas Grotesk Text Pro"/>
              </a:rPr>
              <a:t> </a:t>
            </a:r>
            <a:r>
              <a:rPr lang="en-US" err="1">
                <a:solidFill>
                  <a:srgbClr val="E15C3D"/>
                </a:solidFill>
                <a:latin typeface="Neue Haas Grotesk Text Pro"/>
              </a:rPr>
              <a:t>продаж</a:t>
            </a:r>
            <a:r>
              <a:rPr lang="en-US" dirty="0">
                <a:solidFill>
                  <a:srgbClr val="E15C3D"/>
                </a:solidFill>
                <a:latin typeface="Neue Haas Grotesk Text Pro"/>
              </a:rPr>
              <a:t> в </a:t>
            </a:r>
            <a:r>
              <a:rPr lang="en-US" err="1">
                <a:solidFill>
                  <a:srgbClr val="E15C3D"/>
                </a:solidFill>
                <a:latin typeface="Neue Haas Grotesk Text Pro"/>
              </a:rPr>
              <a:t>день</a:t>
            </a:r>
            <a:r>
              <a:rPr lang="en-US" dirty="0">
                <a:solidFill>
                  <a:srgbClr val="E15C3D"/>
                </a:solidFill>
                <a:latin typeface="Neue Haas Grotesk Text Pro"/>
              </a:rPr>
              <a:t> (10 и </a:t>
            </a:r>
            <a:r>
              <a:rPr lang="en-US" err="1">
                <a:solidFill>
                  <a:srgbClr val="E15C3D"/>
                </a:solidFill>
                <a:latin typeface="Neue Haas Grotesk Text Pro"/>
              </a:rPr>
              <a:t>более</a:t>
            </a:r>
            <a:r>
              <a:rPr lang="en-US" dirty="0">
                <a:solidFill>
                  <a:srgbClr val="E15C3D"/>
                </a:solidFill>
                <a:latin typeface="Neue Haas Grotesk Text Pro"/>
              </a:rPr>
              <a:t> </a:t>
            </a:r>
            <a:r>
              <a:rPr lang="en-US" err="1">
                <a:solidFill>
                  <a:srgbClr val="E15C3D"/>
                </a:solidFill>
                <a:latin typeface="Neue Haas Grotesk Text Pro"/>
              </a:rPr>
              <a:t>продаж</a:t>
            </a:r>
            <a:r>
              <a:rPr lang="en-US" dirty="0">
                <a:solidFill>
                  <a:srgbClr val="E15C3D"/>
                </a:solidFill>
                <a:latin typeface="Neue Haas Grotesk Text Pro"/>
              </a:rPr>
              <a:t> – 3 </a:t>
            </a:r>
            <a:r>
              <a:rPr lang="en-US" err="1">
                <a:solidFill>
                  <a:srgbClr val="E15C3D"/>
                </a:solidFill>
                <a:latin typeface="Neue Haas Grotesk Text Pro"/>
              </a:rPr>
              <a:t>балла</a:t>
            </a:r>
            <a:r>
              <a:rPr lang="en-US" dirty="0">
                <a:solidFill>
                  <a:srgbClr val="E15C3D"/>
                </a:solidFill>
                <a:latin typeface="Neue Haas Grotesk Text Pro"/>
              </a:rPr>
              <a:t>, 5-10 – 2 </a:t>
            </a:r>
            <a:r>
              <a:rPr lang="en-US" err="1">
                <a:solidFill>
                  <a:srgbClr val="E15C3D"/>
                </a:solidFill>
                <a:latin typeface="Neue Haas Grotesk Text Pro"/>
              </a:rPr>
              <a:t>балла</a:t>
            </a:r>
            <a:r>
              <a:rPr lang="en-US" dirty="0">
                <a:solidFill>
                  <a:srgbClr val="E15C3D"/>
                </a:solidFill>
                <a:latin typeface="Neue Haas Grotesk Text Pro"/>
              </a:rPr>
              <a:t>, </a:t>
            </a:r>
            <a:r>
              <a:rPr lang="en-US" err="1">
                <a:solidFill>
                  <a:srgbClr val="E15C3D"/>
                </a:solidFill>
                <a:latin typeface="Neue Haas Grotesk Text Pro"/>
              </a:rPr>
              <a:t>меньше</a:t>
            </a:r>
            <a:r>
              <a:rPr lang="en-US" dirty="0">
                <a:solidFill>
                  <a:srgbClr val="E15C3D"/>
                </a:solidFill>
                <a:latin typeface="Neue Haas Grotesk Text Pro"/>
              </a:rPr>
              <a:t> 5 – 1 </a:t>
            </a:r>
            <a:r>
              <a:rPr lang="en-US" err="1">
                <a:solidFill>
                  <a:srgbClr val="E15C3D"/>
                </a:solidFill>
                <a:latin typeface="Neue Haas Grotesk Text Pro"/>
              </a:rPr>
              <a:t>балл</a:t>
            </a:r>
            <a:r>
              <a:rPr lang="en-US" dirty="0">
                <a:solidFill>
                  <a:srgbClr val="E15C3D"/>
                </a:solidFill>
                <a:latin typeface="Neue Haas Grotesk Text Pro"/>
              </a:rPr>
              <a:t>). </a:t>
            </a:r>
            <a:endParaRPr lang="en-US" dirty="0">
              <a:solidFill>
                <a:srgbClr val="E15C3D"/>
              </a:solidFill>
            </a:endParaRPr>
          </a:p>
          <a:p>
            <a:pPr algn="ctr"/>
            <a:endParaRPr lang="en-US">
              <a:solidFill>
                <a:srgbClr val="F1B9A4"/>
              </a:solidFill>
            </a:endParaRPr>
          </a:p>
        </p:txBody>
      </p:sp>
      <p:pic>
        <p:nvPicPr>
          <p:cNvPr id="4" name="Picture 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412CCDAA-4B11-4ECF-1496-817742214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774" y="2403662"/>
            <a:ext cx="7623922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26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FE020E-835A-A08F-A468-122EF2594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2E71F920-2322-F4CA-BB29-1A03659711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9B4093B0-A1A9-26CC-8488-3B6DA5699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6181C91-B390-0908-A1B1-518447E54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25" y="1490770"/>
            <a:ext cx="4103431" cy="13175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 err="1">
                <a:solidFill>
                  <a:srgbClr val="C00000"/>
                </a:solidFill>
                <a:latin typeface="Corbel"/>
              </a:rPr>
              <a:t>Создание</a:t>
            </a:r>
            <a:r>
              <a:rPr lang="en-US" sz="3600" dirty="0">
                <a:solidFill>
                  <a:srgbClr val="C00000"/>
                </a:solidFill>
                <a:latin typeface="Corbel"/>
              </a:rPr>
              <a:t> </a:t>
            </a:r>
            <a:br>
              <a:rPr lang="en-US" dirty="0"/>
            </a:br>
            <a:r>
              <a:rPr lang="en-US" sz="3600" dirty="0" err="1">
                <a:solidFill>
                  <a:srgbClr val="C00000"/>
                </a:solidFill>
                <a:latin typeface="Corbel"/>
              </a:rPr>
              <a:t>пакетов</a:t>
            </a:r>
            <a:r>
              <a:rPr lang="en-US" sz="3600" dirty="0">
                <a:solidFill>
                  <a:srgbClr val="C00000"/>
                </a:solidFill>
                <a:latin typeface="Corbel"/>
              </a:rPr>
              <a:t> ETL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6F6DD93-AB64-730D-BD2C-9847385101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9368" y="2808293"/>
            <a:ext cx="3678517" cy="39438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br>
              <a:rPr lang="en-US" sz="4400" dirty="0">
                <a:latin typeface="Corbel"/>
              </a:rPr>
            </a:br>
            <a:r>
              <a:rPr lang="en-US" sz="2400" dirty="0">
                <a:solidFill>
                  <a:schemeClr val="accent3"/>
                </a:solidFill>
                <a:latin typeface="Corbel"/>
              </a:rPr>
              <a:t>с использованием</a:t>
            </a:r>
            <a:br>
              <a:rPr lang="en-US" sz="2400" dirty="0">
                <a:solidFill>
                  <a:schemeClr val="accent3"/>
                </a:solidFill>
                <a:latin typeface="Corbel"/>
              </a:rPr>
            </a:br>
            <a:r>
              <a:rPr lang="en-US" sz="2400" dirty="0">
                <a:solidFill>
                  <a:schemeClr val="accent3"/>
                </a:solidFill>
                <a:latin typeface="Corbel"/>
              </a:rPr>
              <a:t> MS SQL Server Integration Services (SSIS)</a:t>
            </a:r>
            <a:endParaRPr lang="en-US" sz="1800" b="1" dirty="0">
              <a:solidFill>
                <a:schemeClr val="accent3"/>
              </a:solidFill>
              <a:latin typeface="Corbel"/>
            </a:endParaRPr>
          </a:p>
          <a:p>
            <a:pPr algn="ctr"/>
            <a:r>
              <a:rPr lang="en-US" sz="2800" dirty="0">
                <a:solidFill>
                  <a:srgbClr val="F1B9A4"/>
                </a:solidFill>
                <a:latin typeface="Corbel"/>
              </a:rPr>
              <a:t> </a:t>
            </a:r>
            <a:br>
              <a:rPr lang="en-US" sz="2800" dirty="0">
                <a:latin typeface="Corbel"/>
              </a:rPr>
            </a:br>
            <a:endParaRPr lang="en-US" sz="2800" dirty="0">
              <a:solidFill>
                <a:srgbClr val="F1B9A4"/>
              </a:solidFill>
              <a:latin typeface="Corbe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696468-0B7B-9BB6-96BA-2E849D4B0B35}"/>
              </a:ext>
            </a:extLst>
          </p:cNvPr>
          <p:cNvSpPr txBox="1"/>
          <p:nvPr/>
        </p:nvSpPr>
        <p:spPr>
          <a:xfrm>
            <a:off x="5856194" y="600635"/>
            <a:ext cx="537658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                                   </a:t>
            </a:r>
            <a:r>
              <a:rPr lang="en-US" dirty="0">
                <a:solidFill>
                  <a:srgbClr val="C00000"/>
                </a:solidFill>
              </a:rPr>
              <a:t>    Задание:</a:t>
            </a: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Создайте SSIS пакет для добавления 10 новых строк в таблицу ФАКТОВ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09DFF47-1219-CC01-13C6-27E88A80F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377" y="2568387"/>
            <a:ext cx="7514100" cy="309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95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228D01-0D25-7B1F-B8C4-30E4A59B6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DE66AA19-207D-E957-5EFC-303E2BB44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02E72825-C60C-CD3F-4FED-7E3EFE89D6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7A9E6E0-C6A4-9494-A3F5-D25018C38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82" y="1515036"/>
            <a:ext cx="3206961" cy="277428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 err="1">
                <a:solidFill>
                  <a:srgbClr val="C00000"/>
                </a:solidFill>
                <a:latin typeface="Corbel"/>
              </a:rPr>
              <a:t>Визуализация</a:t>
            </a:r>
            <a:r>
              <a:rPr lang="en-US" sz="3600" dirty="0">
                <a:solidFill>
                  <a:srgbClr val="C00000"/>
                </a:solidFill>
                <a:latin typeface="Corbel"/>
              </a:rPr>
              <a:t> </a:t>
            </a:r>
            <a:r>
              <a:rPr lang="en-US" sz="3600" err="1">
                <a:solidFill>
                  <a:srgbClr val="C00000"/>
                </a:solidFill>
                <a:latin typeface="Corbel"/>
              </a:rPr>
              <a:t>данных</a:t>
            </a:r>
            <a:r>
              <a:rPr lang="en-US" sz="3600" dirty="0">
                <a:solidFill>
                  <a:srgbClr val="C00000"/>
                </a:solidFill>
                <a:latin typeface="Corbel"/>
              </a:rPr>
              <a:t> в </a:t>
            </a:r>
            <a:br>
              <a:rPr lang="en-US" sz="3600" dirty="0">
                <a:latin typeface="Corbel"/>
              </a:rPr>
            </a:br>
            <a:r>
              <a:rPr lang="en-US" sz="3600" dirty="0">
                <a:solidFill>
                  <a:srgbClr val="C00000"/>
                </a:solidFill>
                <a:latin typeface="Corbel"/>
              </a:rPr>
              <a:t>Power BI</a:t>
            </a:r>
            <a:br>
              <a:rPr lang="en-US" sz="3600" dirty="0">
                <a:latin typeface="Corbel"/>
              </a:rPr>
            </a:br>
            <a:br>
              <a:rPr lang="en-US" sz="3600" dirty="0">
                <a:latin typeface="Corbel"/>
              </a:rPr>
            </a:br>
            <a:r>
              <a:rPr lang="en-US" sz="3600" err="1">
                <a:solidFill>
                  <a:srgbClr val="ED8FCB"/>
                </a:solidFill>
                <a:latin typeface="Corbel"/>
              </a:rPr>
              <a:t>создание</a:t>
            </a:r>
            <a:r>
              <a:rPr lang="en-US" sz="3600" dirty="0">
                <a:solidFill>
                  <a:srgbClr val="ED8FCB"/>
                </a:solidFill>
                <a:latin typeface="Corbel"/>
              </a:rPr>
              <a:t> </a:t>
            </a:r>
            <a:br>
              <a:rPr lang="en-US" sz="3600" dirty="0">
                <a:solidFill>
                  <a:srgbClr val="ED8FCB"/>
                </a:solidFill>
                <a:latin typeface="Corbel"/>
              </a:rPr>
            </a:br>
            <a:r>
              <a:rPr lang="en-US" sz="3600" dirty="0">
                <a:solidFill>
                  <a:srgbClr val="ED8FCB"/>
                </a:solidFill>
                <a:latin typeface="Corbel"/>
              </a:rPr>
              <a:t>Tooltip</a:t>
            </a:r>
          </a:p>
        </p:txBody>
      </p:sp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BFFE3C2-BB64-0A2E-DE23-81F73BEA1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632" y="486547"/>
            <a:ext cx="8991333" cy="608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30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919F90-8EE3-7F38-34E3-096252CA2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82E8E0E6-CF1F-80D0-0221-AE2606EE5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D30899A3-6081-4E6B-9DE0-687DC82A1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3CFDDB2-4D1A-812F-2129-C1B1184BD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82" y="1515036"/>
            <a:ext cx="3206961" cy="277428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 err="1">
                <a:solidFill>
                  <a:srgbClr val="C00000"/>
                </a:solidFill>
                <a:latin typeface="Corbel"/>
              </a:rPr>
              <a:t>Визуализация</a:t>
            </a:r>
            <a:r>
              <a:rPr lang="en-US" sz="3600" dirty="0">
                <a:solidFill>
                  <a:srgbClr val="C00000"/>
                </a:solidFill>
                <a:latin typeface="Corbel"/>
              </a:rPr>
              <a:t> </a:t>
            </a:r>
            <a:r>
              <a:rPr lang="en-US" sz="3600" err="1">
                <a:solidFill>
                  <a:srgbClr val="C00000"/>
                </a:solidFill>
                <a:latin typeface="Corbel"/>
              </a:rPr>
              <a:t>данных</a:t>
            </a:r>
            <a:r>
              <a:rPr lang="en-US" sz="3600" dirty="0">
                <a:solidFill>
                  <a:srgbClr val="C00000"/>
                </a:solidFill>
                <a:latin typeface="Corbel"/>
              </a:rPr>
              <a:t> в </a:t>
            </a:r>
            <a:br>
              <a:rPr lang="en-US" sz="3600" dirty="0">
                <a:latin typeface="Corbel"/>
              </a:rPr>
            </a:br>
            <a:r>
              <a:rPr lang="en-US" sz="3600" dirty="0">
                <a:solidFill>
                  <a:srgbClr val="C00000"/>
                </a:solidFill>
                <a:latin typeface="Corbel"/>
              </a:rPr>
              <a:t>Power BI</a:t>
            </a:r>
            <a:br>
              <a:rPr lang="en-US" sz="3600" dirty="0">
                <a:latin typeface="Corbel"/>
              </a:rPr>
            </a:br>
            <a:br>
              <a:rPr lang="en-US" sz="3600" dirty="0">
                <a:latin typeface="Corbel"/>
              </a:rPr>
            </a:br>
            <a:r>
              <a:rPr lang="en-US" sz="3200" err="1">
                <a:solidFill>
                  <a:srgbClr val="ED8FCB"/>
                </a:solidFill>
                <a:latin typeface="Corbel"/>
              </a:rPr>
              <a:t>создание</a:t>
            </a:r>
            <a:r>
              <a:rPr lang="en-US" sz="3200" dirty="0">
                <a:solidFill>
                  <a:srgbClr val="ED8FCB"/>
                </a:solidFill>
                <a:latin typeface="Corbel"/>
              </a:rPr>
              <a:t> </a:t>
            </a:r>
            <a:br>
              <a:rPr lang="en-US" sz="3200" dirty="0">
                <a:solidFill>
                  <a:srgbClr val="ED8FCB"/>
                </a:solidFill>
                <a:latin typeface="Corbel"/>
              </a:rPr>
            </a:br>
            <a:r>
              <a:rPr lang="en-US" sz="3200" dirty="0">
                <a:solidFill>
                  <a:srgbClr val="ED8FCB"/>
                </a:solidFill>
                <a:latin typeface="Corbel"/>
              </a:rPr>
              <a:t>Bookmark</a:t>
            </a:r>
            <a:endParaRPr lang="en-US" sz="3600" dirty="0">
              <a:solidFill>
                <a:srgbClr val="ED8FCB"/>
              </a:solidFill>
              <a:latin typeface="Corbe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430F3F-8FCD-0D2B-E62B-7A921131A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116" y="495300"/>
            <a:ext cx="9213764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87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F481FB-A0E7-56EB-4DAE-C199B16CF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717160DD-0DFC-005A-EBE2-9DBD82EEA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A4795B61-D348-0B75-3643-E31B6F4493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2A4EE-4F1C-2182-B301-42365FA4E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82" y="1515036"/>
            <a:ext cx="3206961" cy="277428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 err="1">
                <a:solidFill>
                  <a:srgbClr val="C00000"/>
                </a:solidFill>
                <a:latin typeface="Corbel"/>
              </a:rPr>
              <a:t>Визуализация</a:t>
            </a:r>
            <a:r>
              <a:rPr lang="en-US" sz="3600" dirty="0">
                <a:solidFill>
                  <a:srgbClr val="C00000"/>
                </a:solidFill>
                <a:latin typeface="Corbel"/>
              </a:rPr>
              <a:t> </a:t>
            </a:r>
            <a:r>
              <a:rPr lang="en-US" sz="3600" err="1">
                <a:solidFill>
                  <a:srgbClr val="C00000"/>
                </a:solidFill>
                <a:latin typeface="Corbel"/>
              </a:rPr>
              <a:t>данных</a:t>
            </a:r>
            <a:r>
              <a:rPr lang="en-US" sz="3600" dirty="0">
                <a:solidFill>
                  <a:srgbClr val="C00000"/>
                </a:solidFill>
                <a:latin typeface="Corbel"/>
              </a:rPr>
              <a:t> в </a:t>
            </a:r>
            <a:br>
              <a:rPr lang="en-US" sz="3600" dirty="0">
                <a:latin typeface="Corbel"/>
              </a:rPr>
            </a:br>
            <a:r>
              <a:rPr lang="en-US" sz="3600" dirty="0">
                <a:solidFill>
                  <a:srgbClr val="C00000"/>
                </a:solidFill>
                <a:latin typeface="Corbel"/>
              </a:rPr>
              <a:t>Power BI</a:t>
            </a:r>
            <a:br>
              <a:rPr lang="en-US" sz="3600" dirty="0">
                <a:latin typeface="Corbel"/>
              </a:rPr>
            </a:br>
            <a:br>
              <a:rPr lang="en-US" sz="3600" dirty="0">
                <a:latin typeface="Corbel"/>
              </a:rPr>
            </a:br>
            <a:r>
              <a:rPr lang="en-US" sz="3200" err="1">
                <a:solidFill>
                  <a:srgbClr val="ED8FCB"/>
                </a:solidFill>
                <a:latin typeface="Corbel"/>
              </a:rPr>
              <a:t>создание</a:t>
            </a:r>
            <a:r>
              <a:rPr lang="en-US" sz="3200" dirty="0">
                <a:solidFill>
                  <a:srgbClr val="ED8FCB"/>
                </a:solidFill>
                <a:latin typeface="Corbel"/>
              </a:rPr>
              <a:t> </a:t>
            </a:r>
            <a:br>
              <a:rPr lang="en-US" sz="3200" dirty="0">
                <a:solidFill>
                  <a:srgbClr val="ED8FCB"/>
                </a:solidFill>
                <a:latin typeface="Corbel"/>
              </a:rPr>
            </a:br>
            <a:r>
              <a:rPr lang="en-US" sz="3200" dirty="0">
                <a:solidFill>
                  <a:srgbClr val="ED8FCB"/>
                </a:solidFill>
                <a:latin typeface="Corbel"/>
              </a:rPr>
              <a:t>Drill through</a:t>
            </a:r>
            <a:endParaRPr lang="en-US" sz="3600" dirty="0">
              <a:solidFill>
                <a:srgbClr val="ED8FCB"/>
              </a:solidFill>
              <a:latin typeface="Corbe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2C3E56-4CD7-B79A-107E-CB6F13963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443" y="561975"/>
            <a:ext cx="9108558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608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F56C4B-82EE-A6C8-8D66-76BC53064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DDCCAF5A-B038-9E2E-C0A9-26CEF220E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AFA16C7C-6A40-8436-A87E-D4159D98F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089CE50-87FA-0CA0-9963-D43423CEA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82" y="1515036"/>
            <a:ext cx="3206961" cy="277428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 dirty="0" err="1">
                <a:solidFill>
                  <a:srgbClr val="C00000"/>
                </a:solidFill>
                <a:latin typeface="Corbel"/>
              </a:rPr>
              <a:t>Визуализация</a:t>
            </a:r>
            <a:r>
              <a:rPr lang="en-US" sz="3600" dirty="0">
                <a:solidFill>
                  <a:srgbClr val="C00000"/>
                </a:solidFill>
                <a:latin typeface="Corbel"/>
              </a:rPr>
              <a:t> </a:t>
            </a:r>
            <a:r>
              <a:rPr lang="en-US" sz="3600" dirty="0" err="1">
                <a:solidFill>
                  <a:srgbClr val="C00000"/>
                </a:solidFill>
                <a:latin typeface="Corbel"/>
              </a:rPr>
              <a:t>данных</a:t>
            </a:r>
            <a:r>
              <a:rPr lang="en-US" sz="3600" dirty="0">
                <a:solidFill>
                  <a:srgbClr val="C00000"/>
                </a:solidFill>
                <a:latin typeface="Corbel"/>
              </a:rPr>
              <a:t> в </a:t>
            </a:r>
            <a:br>
              <a:rPr lang="en-US" sz="3600" dirty="0">
                <a:latin typeface="Corbel"/>
              </a:rPr>
            </a:br>
            <a:r>
              <a:rPr lang="en-US" sz="3600" dirty="0">
                <a:solidFill>
                  <a:srgbClr val="C00000"/>
                </a:solidFill>
                <a:latin typeface="Corbel"/>
              </a:rPr>
              <a:t>Power BI</a:t>
            </a:r>
            <a:br>
              <a:rPr lang="en-US" sz="3600" dirty="0">
                <a:latin typeface="Corbel"/>
              </a:rPr>
            </a:br>
            <a:br>
              <a:rPr lang="en-US" sz="3600" dirty="0">
                <a:latin typeface="Corbel"/>
              </a:rPr>
            </a:br>
            <a:r>
              <a:rPr lang="en-US" sz="3200" dirty="0" err="1">
                <a:solidFill>
                  <a:srgbClr val="ED8FCB"/>
                </a:solidFill>
                <a:latin typeface="Corbel"/>
              </a:rPr>
              <a:t>создание</a:t>
            </a:r>
            <a:r>
              <a:rPr lang="en-US" sz="3200" dirty="0">
                <a:solidFill>
                  <a:srgbClr val="ED8FCB"/>
                </a:solidFill>
                <a:latin typeface="Corbel"/>
              </a:rPr>
              <a:t> </a:t>
            </a:r>
            <a:br>
              <a:rPr lang="en-US" sz="3200" dirty="0">
                <a:solidFill>
                  <a:srgbClr val="ED8FCB"/>
                </a:solidFill>
                <a:latin typeface="Corbel"/>
              </a:rPr>
            </a:br>
            <a:r>
              <a:rPr lang="en-US" sz="3200" dirty="0">
                <a:solidFill>
                  <a:srgbClr val="ED8FCB"/>
                </a:solidFill>
                <a:latin typeface="Corbel"/>
              </a:rPr>
              <a:t>Filter Panel</a:t>
            </a:r>
            <a:endParaRPr lang="en-US" sz="3600" dirty="0">
              <a:solidFill>
                <a:srgbClr val="DA9115"/>
              </a:solidFill>
              <a:latin typeface="Corbe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26C8D8-8851-A347-3CEE-D3527F36D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976" y="514350"/>
            <a:ext cx="9124223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480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F34668-705B-CAC3-F924-EE4C5FB37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247833E7-A4AE-A400-6549-AD0F80A89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B4B364E0-6494-E424-DC90-6CCC6BF414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38EB563-47B8-23F7-3A4F-145715DA4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918" y="1710979"/>
            <a:ext cx="3206961" cy="27742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err="1">
                <a:solidFill>
                  <a:srgbClr val="C00000"/>
                </a:solidFill>
                <a:latin typeface="Corbel"/>
              </a:rPr>
              <a:t>Визуализация</a:t>
            </a:r>
            <a:r>
              <a:rPr lang="en-US" sz="3600">
                <a:solidFill>
                  <a:srgbClr val="C00000"/>
                </a:solidFill>
                <a:latin typeface="Corbel"/>
              </a:rPr>
              <a:t> </a:t>
            </a:r>
            <a:r>
              <a:rPr lang="en-US" sz="3600" err="1">
                <a:solidFill>
                  <a:srgbClr val="C00000"/>
                </a:solidFill>
                <a:latin typeface="Corbel"/>
              </a:rPr>
              <a:t>данных</a:t>
            </a:r>
            <a:r>
              <a:rPr lang="en-US" sz="3600">
                <a:solidFill>
                  <a:srgbClr val="C00000"/>
                </a:solidFill>
                <a:latin typeface="Corbel"/>
              </a:rPr>
              <a:t> в </a:t>
            </a:r>
            <a:br>
              <a:rPr lang="en-US" sz="3600">
                <a:solidFill>
                  <a:srgbClr val="C00000"/>
                </a:solidFill>
                <a:latin typeface="Corbel"/>
              </a:rPr>
            </a:br>
            <a:r>
              <a:rPr lang="en-US" sz="3600">
                <a:solidFill>
                  <a:srgbClr val="C00000"/>
                </a:solidFill>
                <a:latin typeface="Corbel"/>
              </a:rPr>
              <a:t>Tableau</a:t>
            </a:r>
            <a:endParaRPr lang="en-US" sz="3600">
              <a:latin typeface="Corbe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AFFBD6-C107-7287-7E83-1CEF8FB45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045" y="0"/>
            <a:ext cx="85375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22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37913C-450E-9BE2-F0E0-B423E21A5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15111E88-6CD0-DC1E-87FC-282321C42C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196FF5D0-0CE2-69EA-B910-6D3E26BFED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F7C1BE2-4048-DEB6-0AAB-E611B9D56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37" y="2273545"/>
            <a:ext cx="3206961" cy="231090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 dirty="0" err="1">
                <a:solidFill>
                  <a:srgbClr val="C00000"/>
                </a:solidFill>
                <a:latin typeface="Corbel"/>
              </a:rPr>
              <a:t>Визуализация</a:t>
            </a:r>
            <a:r>
              <a:rPr lang="en-US" sz="3600" dirty="0">
                <a:solidFill>
                  <a:srgbClr val="C00000"/>
                </a:solidFill>
                <a:latin typeface="Corbel"/>
              </a:rPr>
              <a:t> </a:t>
            </a:r>
            <a:r>
              <a:rPr lang="en-US" sz="3600" dirty="0" err="1">
                <a:solidFill>
                  <a:srgbClr val="C00000"/>
                </a:solidFill>
                <a:latin typeface="Corbel"/>
              </a:rPr>
              <a:t>данных</a:t>
            </a:r>
            <a:r>
              <a:rPr lang="en-US" sz="3600" dirty="0">
                <a:solidFill>
                  <a:srgbClr val="C00000"/>
                </a:solidFill>
                <a:latin typeface="Corbel"/>
              </a:rPr>
              <a:t> в </a:t>
            </a:r>
            <a:br>
              <a:rPr lang="en-US" sz="3600" dirty="0">
                <a:latin typeface="Corbel"/>
              </a:rPr>
            </a:br>
            <a:r>
              <a:rPr lang="en-US" sz="3600" dirty="0">
                <a:solidFill>
                  <a:srgbClr val="C00000"/>
                </a:solidFill>
                <a:latin typeface="Corbel"/>
              </a:rPr>
              <a:t>Tableau</a:t>
            </a:r>
            <a:br>
              <a:rPr lang="en-US" sz="3600" dirty="0">
                <a:latin typeface="Corbel"/>
              </a:rPr>
            </a:br>
            <a:br>
              <a:rPr lang="en-US" sz="3600" dirty="0">
                <a:latin typeface="Corbel"/>
              </a:rPr>
            </a:br>
            <a:r>
              <a:rPr lang="en-US" sz="3200" dirty="0" err="1">
                <a:solidFill>
                  <a:srgbClr val="92D050"/>
                </a:solidFill>
                <a:latin typeface="Corbel"/>
              </a:rPr>
              <a:t>создание</a:t>
            </a:r>
            <a:r>
              <a:rPr lang="en-US" sz="3200" dirty="0">
                <a:solidFill>
                  <a:srgbClr val="92D050"/>
                </a:solidFill>
                <a:latin typeface="Corbel"/>
              </a:rPr>
              <a:t> </a:t>
            </a:r>
            <a:br>
              <a:rPr lang="en-US" sz="3200" dirty="0">
                <a:solidFill>
                  <a:srgbClr val="92D050"/>
                </a:solidFill>
                <a:latin typeface="Corbel"/>
              </a:rPr>
            </a:br>
            <a:r>
              <a:rPr lang="en-US" sz="3200" dirty="0">
                <a:solidFill>
                  <a:srgbClr val="92D050"/>
                </a:solidFill>
                <a:latin typeface="Corbel"/>
              </a:rPr>
              <a:t>Filter Panel</a:t>
            </a:r>
            <a:endParaRPr lang="en-US" sz="3600" dirty="0">
              <a:solidFill>
                <a:srgbClr val="92D050"/>
              </a:solidFill>
              <a:latin typeface="Corbe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D809C2-6DF7-963A-5BE9-04AB0BBC6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308" y="0"/>
            <a:ext cx="85289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13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7D7268-71B6-194C-DFEE-209BCFDC7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AC3A1C22-4A4D-338E-09F5-8B64A1D9E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7EBF83E9-6AA7-0E8A-AD3F-4ADAD4A2E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1BC9B07-2B93-F9F2-30CC-E4AA250CA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7518" y="2038911"/>
            <a:ext cx="4502361" cy="27742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 err="1">
                <a:solidFill>
                  <a:srgbClr val="C00000"/>
                </a:solidFill>
                <a:latin typeface="Corbel"/>
              </a:rPr>
              <a:t>Создание</a:t>
            </a:r>
            <a:r>
              <a:rPr lang="en-US" sz="3600" dirty="0">
                <a:solidFill>
                  <a:srgbClr val="C00000"/>
                </a:solidFill>
                <a:latin typeface="Corbel"/>
              </a:rPr>
              <a:t> ETL </a:t>
            </a:r>
            <a:r>
              <a:rPr lang="en-US" sz="3600" dirty="0" err="1">
                <a:solidFill>
                  <a:srgbClr val="C00000"/>
                </a:solidFill>
                <a:latin typeface="Corbel"/>
              </a:rPr>
              <a:t>пакета</a:t>
            </a:r>
            <a:r>
              <a:rPr lang="en-US" sz="3600" dirty="0">
                <a:solidFill>
                  <a:srgbClr val="C00000"/>
                </a:solidFill>
                <a:latin typeface="Corbel"/>
              </a:rPr>
              <a:t> в </a:t>
            </a:r>
            <a:br>
              <a:rPr lang="en-US" sz="3600" dirty="0">
                <a:solidFill>
                  <a:srgbClr val="C00000"/>
                </a:solidFill>
                <a:latin typeface="Corbel"/>
              </a:rPr>
            </a:br>
            <a:r>
              <a:rPr lang="en-US" sz="3600" dirty="0">
                <a:solidFill>
                  <a:srgbClr val="C00000"/>
                </a:solidFill>
                <a:latin typeface="Corbel"/>
              </a:rPr>
              <a:t>DOMO</a:t>
            </a:r>
            <a:br>
              <a:rPr lang="en-US" sz="3600" dirty="0">
                <a:solidFill>
                  <a:srgbClr val="C00000"/>
                </a:solidFill>
                <a:latin typeface="Corbel"/>
              </a:rPr>
            </a:br>
            <a:br>
              <a:rPr lang="en-US" sz="3600" dirty="0">
                <a:solidFill>
                  <a:srgbClr val="C00000"/>
                </a:solidFill>
                <a:latin typeface="Corbel"/>
              </a:rPr>
            </a:br>
            <a:endParaRPr lang="en-US" sz="3200" dirty="0">
              <a:solidFill>
                <a:srgbClr val="F1B9A4"/>
              </a:solidFill>
              <a:latin typeface="Corbel"/>
            </a:endParaRPr>
          </a:p>
        </p:txBody>
      </p:sp>
      <p:pic>
        <p:nvPicPr>
          <p:cNvPr id="3" name="Рисунок 2" descr="Изображение выглядит как текст, диаграмма, снимок экрана, карт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152424DE-E76A-0F18-A51F-8C9C0DBCE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559" y="1255485"/>
            <a:ext cx="8278090" cy="412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8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7731D6-5B46-3DE9-396F-3144FD1E0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1CE73B1F-BE77-A054-97AE-431B5D21A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78A6E53E-9E84-BBBF-6F54-508DD504E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9CAC3A-D851-65B1-7B31-C0DA8D2FE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82" y="2038911"/>
            <a:ext cx="3206961" cy="27742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 err="1">
                <a:solidFill>
                  <a:srgbClr val="C00000"/>
                </a:solidFill>
                <a:latin typeface="Corbel"/>
              </a:rPr>
              <a:t>Визуализация</a:t>
            </a:r>
            <a:r>
              <a:rPr lang="en-US" sz="3600" dirty="0">
                <a:solidFill>
                  <a:srgbClr val="C00000"/>
                </a:solidFill>
                <a:latin typeface="Corbel"/>
              </a:rPr>
              <a:t> </a:t>
            </a:r>
            <a:r>
              <a:rPr lang="en-US" sz="3600" dirty="0" err="1">
                <a:solidFill>
                  <a:srgbClr val="C00000"/>
                </a:solidFill>
                <a:latin typeface="Corbel"/>
              </a:rPr>
              <a:t>данных</a:t>
            </a:r>
            <a:r>
              <a:rPr lang="en-US" sz="3600" dirty="0">
                <a:solidFill>
                  <a:srgbClr val="C00000"/>
                </a:solidFill>
                <a:latin typeface="Corbel"/>
              </a:rPr>
              <a:t> в </a:t>
            </a:r>
            <a:br>
              <a:rPr lang="en-US" sz="3600" dirty="0">
                <a:solidFill>
                  <a:srgbClr val="C00000"/>
                </a:solidFill>
                <a:latin typeface="Corbel"/>
              </a:rPr>
            </a:br>
            <a:r>
              <a:rPr lang="en-US" sz="3600" dirty="0">
                <a:solidFill>
                  <a:srgbClr val="C00000"/>
                </a:solidFill>
                <a:latin typeface="Corbel"/>
              </a:rPr>
              <a:t>DOMO</a:t>
            </a:r>
            <a:br>
              <a:rPr lang="en-US" sz="3600" dirty="0">
                <a:solidFill>
                  <a:srgbClr val="C00000"/>
                </a:solidFill>
                <a:latin typeface="Corbel"/>
              </a:rPr>
            </a:br>
            <a:br>
              <a:rPr lang="en-US" sz="3600" dirty="0">
                <a:solidFill>
                  <a:srgbClr val="C00000"/>
                </a:solidFill>
                <a:latin typeface="Corbel"/>
              </a:rPr>
            </a:br>
            <a:endParaRPr lang="en-US" sz="3200" dirty="0">
              <a:solidFill>
                <a:srgbClr val="F1B9A4"/>
              </a:solidFill>
              <a:latin typeface="Corbe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0F98EA-CA1F-2078-049E-5BB488649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908606"/>
            <a:ext cx="8858250" cy="497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05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86EA2E-56F8-E45C-4651-61CD8D93B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4556A8D0-6BB5-8632-C326-D115F3620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B057DF59-1977-91F9-BB3E-BA7875B85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E8673B8-D42E-5186-B97D-17A5CCAAA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83" y="394447"/>
            <a:ext cx="10558020" cy="13175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err="1">
                <a:solidFill>
                  <a:srgbClr val="C00000"/>
                </a:solidFill>
                <a:latin typeface="Corbel"/>
              </a:rPr>
              <a:t>Содержание</a:t>
            </a:r>
            <a:r>
              <a:rPr lang="en-US" sz="3600">
                <a:solidFill>
                  <a:srgbClr val="C00000"/>
                </a:solidFill>
                <a:latin typeface="Corbel"/>
              </a:rPr>
              <a:t> </a:t>
            </a:r>
            <a:r>
              <a:rPr lang="en-US" sz="3600" err="1">
                <a:solidFill>
                  <a:srgbClr val="C00000"/>
                </a:solidFill>
                <a:latin typeface="Corbel"/>
              </a:rPr>
              <a:t>проекта</a:t>
            </a:r>
          </a:p>
          <a:p>
            <a:pPr algn="ctr"/>
            <a:endParaRPr lang="en-US" sz="3600">
              <a:solidFill>
                <a:srgbClr val="C00000"/>
              </a:solidFill>
              <a:latin typeface="Corbel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8D73EAB-F7D5-7701-9AC7-14D1C52274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63628" y="1250858"/>
            <a:ext cx="8384081" cy="5210081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br>
              <a:rPr lang="en-US" sz="3200" dirty="0">
                <a:solidFill>
                  <a:schemeClr val="accent3"/>
                </a:solidFill>
                <a:latin typeface="Corbel"/>
              </a:rPr>
            </a:br>
            <a:r>
              <a:rPr lang="en-US" sz="2600" dirty="0">
                <a:solidFill>
                  <a:schemeClr val="accent3"/>
                </a:solidFill>
                <a:latin typeface="Neue Haas Grotesk Text Pro"/>
              </a:rPr>
              <a:t>●</a:t>
            </a:r>
            <a:r>
              <a:rPr lang="en-US" sz="2600" dirty="0" err="1">
                <a:solidFill>
                  <a:schemeClr val="accent3"/>
                </a:solidFill>
                <a:latin typeface="Corbel"/>
              </a:rPr>
              <a:t>Концептуальное</a:t>
            </a:r>
            <a:r>
              <a:rPr lang="en-US" sz="2600" dirty="0">
                <a:solidFill>
                  <a:schemeClr val="accent3"/>
                </a:solidFill>
                <a:latin typeface="Corbel"/>
              </a:rPr>
              <a:t> </a:t>
            </a:r>
            <a:r>
              <a:rPr lang="en-US" sz="2600" dirty="0" err="1">
                <a:solidFill>
                  <a:schemeClr val="accent3"/>
                </a:solidFill>
                <a:latin typeface="Corbel"/>
              </a:rPr>
              <a:t>проектирование</a:t>
            </a:r>
            <a:r>
              <a:rPr lang="en-US" sz="2600" dirty="0">
                <a:solidFill>
                  <a:schemeClr val="accent3"/>
                </a:solidFill>
                <a:latin typeface="Corbel"/>
              </a:rPr>
              <a:t> </a:t>
            </a:r>
            <a:r>
              <a:rPr lang="en-US" sz="2600" dirty="0" err="1">
                <a:solidFill>
                  <a:schemeClr val="accent3"/>
                </a:solidFill>
                <a:latin typeface="Corbel"/>
              </a:rPr>
              <a:t>базы</a:t>
            </a:r>
            <a:r>
              <a:rPr lang="en-US" sz="2600" dirty="0">
                <a:solidFill>
                  <a:schemeClr val="accent3"/>
                </a:solidFill>
                <a:latin typeface="Corbel"/>
              </a:rPr>
              <a:t> </a:t>
            </a:r>
            <a:r>
              <a:rPr lang="en-US" sz="2600" dirty="0" err="1">
                <a:solidFill>
                  <a:schemeClr val="accent3"/>
                </a:solidFill>
                <a:latin typeface="Corbel"/>
              </a:rPr>
              <a:t>данных</a:t>
            </a:r>
            <a:r>
              <a:rPr lang="en-US" sz="2600" dirty="0">
                <a:solidFill>
                  <a:schemeClr val="accent3"/>
                </a:solidFill>
                <a:latin typeface="Corbel"/>
              </a:rPr>
              <a:t> (БД)</a:t>
            </a:r>
          </a:p>
          <a:p>
            <a:r>
              <a:rPr lang="en-US" sz="2600" dirty="0">
                <a:solidFill>
                  <a:schemeClr val="accent3"/>
                </a:solidFill>
                <a:latin typeface="Neue Haas Grotesk Text Pro"/>
              </a:rPr>
              <a:t>●</a:t>
            </a:r>
            <a:r>
              <a:rPr lang="en-US" sz="2600" dirty="0" err="1">
                <a:solidFill>
                  <a:schemeClr val="accent3"/>
                </a:solidFill>
                <a:latin typeface="Corbel"/>
              </a:rPr>
              <a:t>Логическое</a:t>
            </a:r>
            <a:r>
              <a:rPr lang="en-US" sz="2600" dirty="0">
                <a:solidFill>
                  <a:schemeClr val="accent3"/>
                </a:solidFill>
                <a:latin typeface="Corbel"/>
              </a:rPr>
              <a:t> </a:t>
            </a:r>
            <a:r>
              <a:rPr lang="en-US" sz="2600" dirty="0" err="1">
                <a:solidFill>
                  <a:schemeClr val="accent3"/>
                </a:solidFill>
                <a:latin typeface="Corbel"/>
              </a:rPr>
              <a:t>проектирование</a:t>
            </a:r>
            <a:r>
              <a:rPr lang="en-US" sz="2600" dirty="0">
                <a:solidFill>
                  <a:schemeClr val="accent3"/>
                </a:solidFill>
                <a:latin typeface="Corbel"/>
              </a:rPr>
              <a:t> БД</a:t>
            </a:r>
          </a:p>
          <a:p>
            <a:r>
              <a:rPr lang="en-US" sz="2600" dirty="0">
                <a:solidFill>
                  <a:schemeClr val="accent3"/>
                </a:solidFill>
                <a:latin typeface="Neue Haas Grotesk Text Pro"/>
              </a:rPr>
              <a:t>●</a:t>
            </a:r>
            <a:r>
              <a:rPr lang="en-US" sz="2600" dirty="0" err="1">
                <a:solidFill>
                  <a:schemeClr val="accent3"/>
                </a:solidFill>
                <a:latin typeface="Corbel"/>
              </a:rPr>
              <a:t>Физическое</a:t>
            </a:r>
            <a:r>
              <a:rPr lang="en-US" sz="2600" dirty="0">
                <a:solidFill>
                  <a:schemeClr val="accent3"/>
                </a:solidFill>
                <a:latin typeface="Corbel"/>
              </a:rPr>
              <a:t> </a:t>
            </a:r>
            <a:r>
              <a:rPr lang="en-US" sz="2600" dirty="0" err="1">
                <a:solidFill>
                  <a:schemeClr val="accent3"/>
                </a:solidFill>
                <a:latin typeface="Corbel"/>
              </a:rPr>
              <a:t>проектирование</a:t>
            </a:r>
            <a:r>
              <a:rPr lang="en-US" sz="2600" dirty="0">
                <a:solidFill>
                  <a:schemeClr val="accent3"/>
                </a:solidFill>
                <a:latin typeface="Corbel"/>
              </a:rPr>
              <a:t> БД</a:t>
            </a:r>
          </a:p>
          <a:p>
            <a:r>
              <a:rPr lang="en-US" sz="2600" dirty="0">
                <a:solidFill>
                  <a:schemeClr val="accent3"/>
                </a:solidFill>
                <a:latin typeface="Neue Haas Grotesk Text Pro"/>
              </a:rPr>
              <a:t>●</a:t>
            </a:r>
            <a:r>
              <a:rPr lang="en-US" sz="2600" dirty="0" err="1">
                <a:solidFill>
                  <a:schemeClr val="accent3"/>
                </a:solidFill>
                <a:latin typeface="Corbel"/>
              </a:rPr>
              <a:t>Заполнение</a:t>
            </a:r>
            <a:r>
              <a:rPr lang="en-US" sz="2600" dirty="0">
                <a:solidFill>
                  <a:schemeClr val="accent3"/>
                </a:solidFill>
                <a:latin typeface="Corbel"/>
              </a:rPr>
              <a:t> </a:t>
            </a:r>
            <a:r>
              <a:rPr lang="en-US" sz="2600" dirty="0" err="1">
                <a:solidFill>
                  <a:schemeClr val="accent3"/>
                </a:solidFill>
                <a:latin typeface="Corbel"/>
              </a:rPr>
              <a:t>таблиц</a:t>
            </a:r>
            <a:r>
              <a:rPr lang="en-US" sz="2600" dirty="0">
                <a:solidFill>
                  <a:schemeClr val="accent3"/>
                </a:solidFill>
                <a:latin typeface="Corbel"/>
              </a:rPr>
              <a:t> </a:t>
            </a:r>
            <a:r>
              <a:rPr lang="en-US" sz="2600" dirty="0" err="1">
                <a:solidFill>
                  <a:schemeClr val="accent3"/>
                </a:solidFill>
                <a:latin typeface="Corbel"/>
              </a:rPr>
              <a:t>тестовыми</a:t>
            </a:r>
            <a:r>
              <a:rPr lang="en-US" sz="2600" dirty="0">
                <a:solidFill>
                  <a:schemeClr val="accent3"/>
                </a:solidFill>
                <a:latin typeface="Corbel"/>
              </a:rPr>
              <a:t> </a:t>
            </a:r>
            <a:r>
              <a:rPr lang="en-US" sz="2600" dirty="0" err="1">
                <a:solidFill>
                  <a:schemeClr val="accent3"/>
                </a:solidFill>
                <a:latin typeface="Corbel"/>
              </a:rPr>
              <a:t>данными</a:t>
            </a:r>
            <a:endParaRPr lang="en-US" sz="2600" dirty="0">
              <a:solidFill>
                <a:schemeClr val="accent3"/>
              </a:solidFill>
              <a:latin typeface="Corbel"/>
            </a:endParaRPr>
          </a:p>
          <a:p>
            <a:r>
              <a:rPr lang="en-US" sz="2600" dirty="0">
                <a:solidFill>
                  <a:schemeClr val="accent3"/>
                </a:solidFill>
                <a:latin typeface="Neue Haas Grotesk Text Pro"/>
              </a:rPr>
              <a:t>●</a:t>
            </a:r>
            <a:r>
              <a:rPr lang="en-US" sz="2600" dirty="0" err="1">
                <a:solidFill>
                  <a:schemeClr val="accent3"/>
                </a:solidFill>
                <a:latin typeface="Corbel"/>
              </a:rPr>
              <a:t>Тестирование</a:t>
            </a:r>
            <a:r>
              <a:rPr lang="en-US" sz="2600" dirty="0">
                <a:solidFill>
                  <a:schemeClr val="accent3"/>
                </a:solidFill>
                <a:latin typeface="Corbel"/>
              </a:rPr>
              <a:t> БД</a:t>
            </a:r>
          </a:p>
          <a:p>
            <a:r>
              <a:rPr lang="en-US" sz="2600" dirty="0">
                <a:solidFill>
                  <a:schemeClr val="accent3"/>
                </a:solidFill>
                <a:latin typeface="Neue Haas Grotesk Text Pro"/>
              </a:rPr>
              <a:t>●</a:t>
            </a:r>
            <a:r>
              <a:rPr lang="en-US" sz="2600" dirty="0" err="1">
                <a:solidFill>
                  <a:schemeClr val="accent3"/>
                </a:solidFill>
                <a:latin typeface="Corbel"/>
              </a:rPr>
              <a:t>Создание</a:t>
            </a:r>
            <a:r>
              <a:rPr lang="en-US" sz="2600" dirty="0">
                <a:solidFill>
                  <a:schemeClr val="accent3"/>
                </a:solidFill>
                <a:latin typeface="Corbel"/>
              </a:rPr>
              <a:t> </a:t>
            </a:r>
            <a:r>
              <a:rPr lang="en-US" sz="2600" dirty="0" err="1">
                <a:solidFill>
                  <a:schemeClr val="accent3"/>
                </a:solidFill>
                <a:latin typeface="Corbel"/>
              </a:rPr>
              <a:t>объектов</a:t>
            </a:r>
            <a:r>
              <a:rPr lang="en-US" sz="2600" dirty="0">
                <a:solidFill>
                  <a:schemeClr val="accent3"/>
                </a:solidFill>
                <a:latin typeface="Corbel"/>
              </a:rPr>
              <a:t> БД</a:t>
            </a:r>
          </a:p>
          <a:p>
            <a:r>
              <a:rPr lang="en-US" sz="2600" dirty="0">
                <a:solidFill>
                  <a:schemeClr val="accent3"/>
                </a:solidFill>
                <a:latin typeface="Neue Haas Grotesk Text Pro"/>
              </a:rPr>
              <a:t>●</a:t>
            </a:r>
            <a:r>
              <a:rPr lang="en-US" sz="2600" dirty="0" err="1">
                <a:solidFill>
                  <a:schemeClr val="accent3"/>
                </a:solidFill>
                <a:latin typeface="Corbel"/>
              </a:rPr>
              <a:t>Создание</a:t>
            </a:r>
            <a:r>
              <a:rPr lang="en-US" sz="2600" dirty="0">
                <a:solidFill>
                  <a:schemeClr val="accent3"/>
                </a:solidFill>
                <a:latin typeface="Corbel"/>
              </a:rPr>
              <a:t> </a:t>
            </a:r>
            <a:r>
              <a:rPr lang="en-US" sz="2600" dirty="0" err="1">
                <a:solidFill>
                  <a:schemeClr val="accent3"/>
                </a:solidFill>
                <a:latin typeface="Corbel"/>
              </a:rPr>
              <a:t>пакетов</a:t>
            </a:r>
            <a:r>
              <a:rPr lang="en-US" sz="2600" dirty="0">
                <a:solidFill>
                  <a:schemeClr val="accent3"/>
                </a:solidFill>
                <a:latin typeface="Corbel"/>
              </a:rPr>
              <a:t> ETL</a:t>
            </a:r>
          </a:p>
          <a:p>
            <a:r>
              <a:rPr lang="en-US" sz="2600" dirty="0">
                <a:solidFill>
                  <a:schemeClr val="accent3"/>
                </a:solidFill>
                <a:latin typeface="Neue Haas Grotesk Text Pro"/>
              </a:rPr>
              <a:t>●</a:t>
            </a:r>
            <a:r>
              <a:rPr lang="en-US" sz="2600" dirty="0" err="1">
                <a:solidFill>
                  <a:schemeClr val="accent3"/>
                </a:solidFill>
                <a:latin typeface="Corbel"/>
              </a:rPr>
              <a:t>Визуализация</a:t>
            </a:r>
            <a:r>
              <a:rPr lang="en-US" sz="2600" dirty="0">
                <a:solidFill>
                  <a:schemeClr val="accent3"/>
                </a:solidFill>
                <a:latin typeface="Corbel"/>
              </a:rPr>
              <a:t> </a:t>
            </a:r>
            <a:r>
              <a:rPr lang="en-US" sz="2600" dirty="0" err="1">
                <a:solidFill>
                  <a:schemeClr val="accent3"/>
                </a:solidFill>
                <a:latin typeface="Corbel"/>
              </a:rPr>
              <a:t>данных</a:t>
            </a:r>
            <a:r>
              <a:rPr lang="en-US" sz="2600" dirty="0">
                <a:solidFill>
                  <a:schemeClr val="accent3"/>
                </a:solidFill>
                <a:latin typeface="Corbel"/>
              </a:rPr>
              <a:t> в Power BI</a:t>
            </a:r>
          </a:p>
          <a:p>
            <a:r>
              <a:rPr lang="en-US" sz="2600" dirty="0">
                <a:solidFill>
                  <a:schemeClr val="accent3"/>
                </a:solidFill>
                <a:latin typeface="Neue Haas Grotesk Text Pro"/>
              </a:rPr>
              <a:t>●</a:t>
            </a:r>
            <a:r>
              <a:rPr lang="en-US" sz="2600" dirty="0" err="1">
                <a:solidFill>
                  <a:schemeClr val="accent3"/>
                </a:solidFill>
                <a:latin typeface="Corbel"/>
              </a:rPr>
              <a:t>Визуализация</a:t>
            </a:r>
            <a:r>
              <a:rPr lang="en-US" sz="2600" dirty="0">
                <a:solidFill>
                  <a:schemeClr val="accent3"/>
                </a:solidFill>
                <a:latin typeface="Corbel"/>
              </a:rPr>
              <a:t> </a:t>
            </a:r>
            <a:r>
              <a:rPr lang="en-US" sz="2600" dirty="0" err="1">
                <a:solidFill>
                  <a:schemeClr val="accent3"/>
                </a:solidFill>
                <a:latin typeface="Corbel"/>
              </a:rPr>
              <a:t>данных</a:t>
            </a:r>
            <a:r>
              <a:rPr lang="en-US" sz="2600" dirty="0">
                <a:solidFill>
                  <a:schemeClr val="accent3"/>
                </a:solidFill>
                <a:latin typeface="Corbel"/>
              </a:rPr>
              <a:t> в Tableau</a:t>
            </a:r>
            <a:endParaRPr lang="en-US" sz="2600" dirty="0">
              <a:solidFill>
                <a:schemeClr val="accent3"/>
              </a:solidFill>
            </a:endParaRPr>
          </a:p>
          <a:p>
            <a:r>
              <a:rPr lang="en-US" sz="2400" dirty="0">
                <a:solidFill>
                  <a:schemeClr val="accent3"/>
                </a:solidFill>
                <a:latin typeface="Neue Haas Grotesk Text Pro"/>
              </a:rPr>
              <a:t>●</a:t>
            </a:r>
            <a:r>
              <a:rPr lang="en-US" sz="2600" dirty="0" err="1">
                <a:solidFill>
                  <a:schemeClr val="accent3"/>
                </a:solidFill>
                <a:latin typeface="Neue Haas Grotesk Text Pro"/>
              </a:rPr>
              <a:t>Создание</a:t>
            </a:r>
            <a:r>
              <a:rPr lang="en-US" sz="2600" dirty="0">
                <a:solidFill>
                  <a:schemeClr val="accent3"/>
                </a:solidFill>
                <a:latin typeface="Neue Haas Grotesk Text Pro"/>
              </a:rPr>
              <a:t> ETL </a:t>
            </a:r>
            <a:r>
              <a:rPr lang="en-US" sz="2600" dirty="0" err="1">
                <a:solidFill>
                  <a:schemeClr val="accent3"/>
                </a:solidFill>
                <a:latin typeface="Neue Haas Grotesk Text Pro"/>
              </a:rPr>
              <a:t>пакета</a:t>
            </a:r>
            <a:r>
              <a:rPr lang="en-US" sz="2600" dirty="0">
                <a:solidFill>
                  <a:schemeClr val="accent3"/>
                </a:solidFill>
                <a:latin typeface="Neue Haas Grotesk Text Pro"/>
              </a:rPr>
              <a:t> в DOMO</a:t>
            </a:r>
          </a:p>
          <a:p>
            <a:r>
              <a:rPr lang="en-US" sz="2600" dirty="0">
                <a:solidFill>
                  <a:schemeClr val="accent3"/>
                </a:solidFill>
                <a:latin typeface="Neue Haas Grotesk Text Pro"/>
              </a:rPr>
              <a:t>●</a:t>
            </a:r>
            <a:r>
              <a:rPr lang="en-US" sz="2600" dirty="0" err="1">
                <a:solidFill>
                  <a:schemeClr val="accent3"/>
                </a:solidFill>
                <a:latin typeface="Neue Haas Grotesk Text Pro"/>
              </a:rPr>
              <a:t>Визуализация</a:t>
            </a:r>
            <a:r>
              <a:rPr lang="en-US" sz="2600" dirty="0">
                <a:solidFill>
                  <a:schemeClr val="accent3"/>
                </a:solidFill>
                <a:latin typeface="Neue Haas Grotesk Text Pro"/>
              </a:rPr>
              <a:t> </a:t>
            </a:r>
            <a:r>
              <a:rPr lang="en-US" sz="2600" dirty="0" err="1">
                <a:solidFill>
                  <a:schemeClr val="accent3"/>
                </a:solidFill>
                <a:latin typeface="Neue Haas Grotesk Text Pro"/>
              </a:rPr>
              <a:t>данных</a:t>
            </a:r>
            <a:r>
              <a:rPr lang="en-US" sz="2600" dirty="0">
                <a:solidFill>
                  <a:schemeClr val="accent3"/>
                </a:solidFill>
                <a:latin typeface="Neue Haas Grotesk Text Pro"/>
              </a:rPr>
              <a:t> в DOMO</a:t>
            </a:r>
            <a:endParaRPr lang="en-US" dirty="0">
              <a:solidFill>
                <a:schemeClr val="accent3"/>
              </a:solidFill>
            </a:endParaRPr>
          </a:p>
          <a:p>
            <a:endParaRPr lang="en-US" sz="2600" dirty="0">
              <a:solidFill>
                <a:srgbClr val="F1B9A4"/>
              </a:solidFill>
              <a:latin typeface="Corbel"/>
            </a:endParaRPr>
          </a:p>
          <a:p>
            <a:pPr algn="ctr"/>
            <a:endParaRPr lang="en-US" sz="3200" dirty="0"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083929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446E22-FAD6-60DD-63E6-A28377DE6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15457A6E-7C38-8B66-CCB8-C899A8C75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FCB6E8C1-720D-D09A-7A3F-B902F30FB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5796AA8-A757-98EA-55B0-639D0B3BE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766" y="1956348"/>
            <a:ext cx="10360236" cy="1554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 err="1">
                <a:solidFill>
                  <a:srgbClr val="C00000"/>
                </a:solidFill>
                <a:latin typeface="Corbel"/>
              </a:rPr>
              <a:t>Визуализация</a:t>
            </a:r>
            <a:r>
              <a:rPr lang="en-US" sz="3600" dirty="0">
                <a:solidFill>
                  <a:srgbClr val="C00000"/>
                </a:solidFill>
                <a:latin typeface="Corbel"/>
              </a:rPr>
              <a:t> </a:t>
            </a:r>
            <a:r>
              <a:rPr lang="en-US" sz="3600" dirty="0" err="1">
                <a:solidFill>
                  <a:srgbClr val="C00000"/>
                </a:solidFill>
                <a:latin typeface="Corbel"/>
              </a:rPr>
              <a:t>данных</a:t>
            </a:r>
            <a:r>
              <a:rPr lang="en-US" sz="3600" dirty="0">
                <a:solidFill>
                  <a:srgbClr val="C00000"/>
                </a:solidFill>
                <a:latin typeface="Corbel"/>
              </a:rPr>
              <a:t> в DOMO</a:t>
            </a:r>
            <a:br>
              <a:rPr lang="en-US" sz="3600" dirty="0">
                <a:latin typeface="Corbel"/>
              </a:rPr>
            </a:br>
            <a:r>
              <a:rPr lang="en-US" sz="3200" dirty="0" err="1">
                <a:solidFill>
                  <a:schemeClr val="accent3"/>
                </a:solidFill>
                <a:latin typeface="Corbel"/>
              </a:rPr>
              <a:t>создание</a:t>
            </a:r>
            <a:r>
              <a:rPr lang="en-US" sz="3200" dirty="0">
                <a:solidFill>
                  <a:schemeClr val="accent3"/>
                </a:solidFill>
                <a:latin typeface="Corbel"/>
              </a:rPr>
              <a:t> APP</a:t>
            </a:r>
            <a:endParaRPr lang="en-US" sz="3600" dirty="0">
              <a:solidFill>
                <a:schemeClr val="accent3"/>
              </a:solidFill>
              <a:latin typeface="Corbe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5B53D5-B58B-D16E-FA50-32BD07218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" y="2034529"/>
            <a:ext cx="12187651" cy="495798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85C011-E5D9-59F1-2716-3E9DDDCC33EC}"/>
              </a:ext>
            </a:extLst>
          </p:cNvPr>
          <p:cNvSpPr txBox="1">
            <a:spLocks/>
          </p:cNvSpPr>
          <p:nvPr/>
        </p:nvSpPr>
        <p:spPr>
          <a:xfrm>
            <a:off x="904280" y="46"/>
            <a:ext cx="9900203" cy="1559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err="1">
                <a:solidFill>
                  <a:srgbClr val="C00000"/>
                </a:solidFill>
                <a:latin typeface="Corbel"/>
              </a:rPr>
              <a:t>Визуализация</a:t>
            </a:r>
            <a:r>
              <a:rPr lang="en-US" sz="3600" dirty="0">
                <a:solidFill>
                  <a:srgbClr val="C00000"/>
                </a:solidFill>
                <a:latin typeface="Corbel"/>
              </a:rPr>
              <a:t> </a:t>
            </a:r>
            <a:r>
              <a:rPr lang="en-US" sz="3600" err="1">
                <a:solidFill>
                  <a:srgbClr val="C00000"/>
                </a:solidFill>
                <a:latin typeface="Corbel"/>
              </a:rPr>
              <a:t>данных</a:t>
            </a:r>
            <a:r>
              <a:rPr lang="en-US" sz="3600" dirty="0">
                <a:solidFill>
                  <a:srgbClr val="C00000"/>
                </a:solidFill>
                <a:latin typeface="Corbel"/>
              </a:rPr>
              <a:t> в DOMO</a:t>
            </a:r>
            <a:endParaRPr lang="en-US" sz="3200" dirty="0">
              <a:solidFill>
                <a:srgbClr val="F1B9A4"/>
              </a:solidFill>
              <a:latin typeface="Corbel"/>
            </a:endParaRPr>
          </a:p>
          <a:p>
            <a:pPr algn="ctr"/>
            <a:r>
              <a:rPr lang="en-US" sz="3600" dirty="0" err="1">
                <a:solidFill>
                  <a:srgbClr val="E15C3D"/>
                </a:solidFill>
                <a:latin typeface="Corbel"/>
              </a:rPr>
              <a:t>cоздание</a:t>
            </a:r>
            <a:r>
              <a:rPr lang="en-US" sz="3600" dirty="0">
                <a:solidFill>
                  <a:srgbClr val="E15C3D"/>
                </a:solidFill>
                <a:latin typeface="Corbel"/>
              </a:rPr>
              <a:t> APP</a:t>
            </a:r>
            <a:endParaRPr lang="en-US" sz="3600" dirty="0"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140733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23E701-9F9E-95D2-6B8A-2F7C0E84C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B7E39E6A-039B-DD80-4DD9-D642DA2F8D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C31EA7A0-9D5D-8923-EAFB-76EDE76E1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3672FB9-8875-F43D-8C4E-FCA6D7EE0468}"/>
              </a:ext>
            </a:extLst>
          </p:cNvPr>
          <p:cNvSpPr txBox="1">
            <a:spLocks/>
          </p:cNvSpPr>
          <p:nvPr/>
        </p:nvSpPr>
        <p:spPr>
          <a:xfrm>
            <a:off x="5843300" y="1678122"/>
            <a:ext cx="5822836" cy="36575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kern="1200" dirty="0" err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Кто</a:t>
            </a:r>
            <a:r>
              <a:rPr lang="en-US" sz="36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владеет</a:t>
            </a:r>
            <a:r>
              <a:rPr lang="en-US" sz="36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информацией</a:t>
            </a:r>
            <a:r>
              <a:rPr lang="en-US" sz="36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- </a:t>
            </a:r>
            <a:r>
              <a:rPr lang="en-US" sz="3600" kern="1200" dirty="0" err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тот</a:t>
            </a:r>
            <a:r>
              <a:rPr lang="en-US" sz="36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владеет</a:t>
            </a:r>
            <a:r>
              <a:rPr lang="en-US" sz="36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миром</a:t>
            </a:r>
            <a:r>
              <a:rPr lang="en-US" sz="36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!</a:t>
            </a:r>
            <a:endParaRPr lang="en-US" sz="3600" dirty="0">
              <a:solidFill>
                <a:srgbClr val="FF0000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234940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B47B2D-6EFA-E4DB-F73D-7F006B6E3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0E055765-AAA3-C503-DA74-FF68117AB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EEA78211-51D1-9A0E-1C7E-5E7FDD7F6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81184C-C107-DB13-1C2E-9AC46605C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46" y="1022630"/>
            <a:ext cx="4103431" cy="13175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err="1">
                <a:solidFill>
                  <a:srgbClr val="C00000"/>
                </a:solidFill>
                <a:latin typeface="Corbel"/>
              </a:rPr>
              <a:t>Концептуальное</a:t>
            </a:r>
            <a:r>
              <a:rPr lang="en-US" sz="3600">
                <a:solidFill>
                  <a:srgbClr val="C00000"/>
                </a:solidFill>
                <a:latin typeface="Corbel"/>
              </a:rPr>
              <a:t> </a:t>
            </a:r>
            <a:r>
              <a:rPr lang="en-US" sz="3600" b="1" err="1">
                <a:solidFill>
                  <a:srgbClr val="C00000"/>
                </a:solidFill>
                <a:latin typeface="Corbel"/>
              </a:rPr>
              <a:t>проектирование</a:t>
            </a:r>
            <a:endParaRPr lang="en-US" sz="3600" err="1">
              <a:solidFill>
                <a:srgbClr val="C00000"/>
              </a:solidFill>
              <a:latin typeface="Corbel"/>
            </a:endParaRPr>
          </a:p>
          <a:p>
            <a:pPr algn="ctr"/>
            <a:endParaRPr lang="en-US" sz="3600">
              <a:solidFill>
                <a:srgbClr val="C00000"/>
              </a:solidFill>
              <a:latin typeface="Corbel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389EACB-45EC-64F1-3A74-FE3DE348EB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4647" y="2519082"/>
            <a:ext cx="4103431" cy="331628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ctr"/>
            <a:br>
              <a:rPr lang="en-US" sz="3200" dirty="0">
                <a:solidFill>
                  <a:schemeClr val="accent3"/>
                </a:solidFill>
                <a:latin typeface="Corbel"/>
              </a:rPr>
            </a:br>
            <a:r>
              <a:rPr lang="en-US" sz="3200" dirty="0">
                <a:solidFill>
                  <a:schemeClr val="accent3"/>
                </a:solidFill>
                <a:latin typeface="Corbel"/>
              </a:rPr>
              <a:t>ER-</a:t>
            </a:r>
            <a:r>
              <a:rPr lang="en-US" sz="3200" dirty="0" err="1">
                <a:solidFill>
                  <a:schemeClr val="accent3"/>
                </a:solidFill>
                <a:latin typeface="Corbel"/>
              </a:rPr>
              <a:t>диаграмма</a:t>
            </a:r>
            <a:br>
              <a:rPr lang="en-US" sz="3200" dirty="0">
                <a:solidFill>
                  <a:schemeClr val="accent3"/>
                </a:solidFill>
                <a:latin typeface="Corbel"/>
              </a:rPr>
            </a:br>
            <a:r>
              <a:rPr lang="en-US" sz="3200" dirty="0">
                <a:solidFill>
                  <a:schemeClr val="accent3"/>
                </a:solidFill>
                <a:latin typeface="Corbel"/>
              </a:rPr>
              <a:t> «</a:t>
            </a:r>
            <a:r>
              <a:rPr lang="en-US" sz="3200" dirty="0" err="1">
                <a:solidFill>
                  <a:schemeClr val="accent3"/>
                </a:solidFill>
                <a:latin typeface="Corbel"/>
              </a:rPr>
              <a:t>Сущность-связь</a:t>
            </a:r>
            <a:r>
              <a:rPr lang="en-US" sz="3200" dirty="0">
                <a:solidFill>
                  <a:schemeClr val="accent3"/>
                </a:solidFill>
                <a:latin typeface="Corbel"/>
              </a:rPr>
              <a:t>»</a:t>
            </a:r>
            <a:br>
              <a:rPr lang="en-US" sz="3200" dirty="0">
                <a:solidFill>
                  <a:schemeClr val="accent3"/>
                </a:solidFill>
                <a:latin typeface="Corbel"/>
              </a:rPr>
            </a:br>
            <a:r>
              <a:rPr lang="en-US" sz="3200" dirty="0">
                <a:solidFill>
                  <a:schemeClr val="accent3"/>
                </a:solidFill>
                <a:latin typeface="Corbel"/>
              </a:rPr>
              <a:t>с </a:t>
            </a:r>
            <a:r>
              <a:rPr lang="en-US" sz="3200" dirty="0" err="1">
                <a:solidFill>
                  <a:schemeClr val="accent3"/>
                </a:solidFill>
                <a:latin typeface="Corbel"/>
              </a:rPr>
              <a:t>использованием</a:t>
            </a:r>
            <a:r>
              <a:rPr lang="en-US" sz="3200" dirty="0">
                <a:solidFill>
                  <a:schemeClr val="accent3"/>
                </a:solidFill>
                <a:latin typeface="Corbel"/>
              </a:rPr>
              <a:t> </a:t>
            </a:r>
            <a:r>
              <a:rPr lang="en-US" sz="3200" dirty="0" err="1">
                <a:solidFill>
                  <a:schemeClr val="accent3"/>
                </a:solidFill>
                <a:latin typeface="Corbel"/>
              </a:rPr>
              <a:t>веб-приложения</a:t>
            </a:r>
            <a:r>
              <a:rPr lang="en-US" sz="3200" dirty="0">
                <a:solidFill>
                  <a:schemeClr val="accent3"/>
                </a:solidFill>
                <a:latin typeface="Corbel"/>
              </a:rPr>
              <a:t> drаw.io</a:t>
            </a:r>
          </a:p>
          <a:p>
            <a:pPr algn="ctr"/>
            <a:endParaRPr lang="en-US" sz="3200" dirty="0">
              <a:latin typeface="Corbel"/>
            </a:endParaRPr>
          </a:p>
        </p:txBody>
      </p:sp>
      <p:pic>
        <p:nvPicPr>
          <p:cNvPr id="3" name="Picture 2" descr="A black background with white ovals and purple ovals&#10;&#10;AI-generated content may be incorrect.">
            <a:extLst>
              <a:ext uri="{FF2B5EF4-FFF2-40B4-BE49-F238E27FC236}">
                <a16:creationId xmlns:a16="http://schemas.microsoft.com/office/drawing/2014/main" id="{90D608DD-6550-C320-7066-46B282352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180" y="52789"/>
            <a:ext cx="7442469" cy="674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748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13829D-BC95-EF39-6093-BA66FEEF5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17718681-A12E-49D6-9925-DD7C6817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9ED381C-F201-D6ED-F934-786A15064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088" y="760112"/>
            <a:ext cx="4103431" cy="13175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 err="1">
                <a:solidFill>
                  <a:srgbClr val="C00000"/>
                </a:solidFill>
                <a:latin typeface="Corbel"/>
              </a:rPr>
              <a:t>Логическое</a:t>
            </a:r>
            <a:r>
              <a:rPr lang="en-US" sz="3600" b="1" dirty="0">
                <a:solidFill>
                  <a:srgbClr val="C00000"/>
                </a:solidFill>
                <a:latin typeface="Corbel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Corbel"/>
              </a:rPr>
              <a:t>проектирование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5389C8A-A486-E309-2AC5-88A2C0D4D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13088" y="2552700"/>
            <a:ext cx="4103431" cy="33162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br>
              <a:rPr lang="en-US" sz="3200" dirty="0">
                <a:latin typeface="Corbel"/>
              </a:rPr>
            </a:br>
            <a:r>
              <a:rPr lang="en-US" sz="3200" dirty="0">
                <a:solidFill>
                  <a:schemeClr val="accent3"/>
                </a:solidFill>
                <a:latin typeface="Corbel"/>
              </a:rPr>
              <a:t>с </a:t>
            </a:r>
            <a:r>
              <a:rPr lang="en-US" sz="3200" dirty="0" err="1">
                <a:solidFill>
                  <a:schemeClr val="accent3"/>
                </a:solidFill>
                <a:latin typeface="Corbel"/>
              </a:rPr>
              <a:t>использованием</a:t>
            </a:r>
            <a:r>
              <a:rPr lang="en-US" sz="3200" dirty="0">
                <a:solidFill>
                  <a:schemeClr val="accent3"/>
                </a:solidFill>
                <a:latin typeface="Corbel"/>
              </a:rPr>
              <a:t> </a:t>
            </a:r>
            <a:r>
              <a:rPr lang="en-US" sz="3200" dirty="0" err="1">
                <a:solidFill>
                  <a:schemeClr val="accent3"/>
                </a:solidFill>
                <a:latin typeface="Corbel"/>
              </a:rPr>
              <a:t>веб-приложения</a:t>
            </a:r>
            <a:r>
              <a:rPr lang="en-US" sz="3200" dirty="0">
                <a:solidFill>
                  <a:schemeClr val="accent3"/>
                </a:solidFill>
                <a:latin typeface="Corbel"/>
              </a:rPr>
              <a:t> drаw.io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75DE8FC-C018-04F8-00AF-AC455BF0B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648" y="1045831"/>
            <a:ext cx="7911353" cy="450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50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4C5B77-2C6A-4C4E-E82C-6F7101DD3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44C8D703-716A-DB21-2064-089ED0E22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A77BBCB8-B40F-AD30-4298-55E527932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AEA0EBA-7533-F83D-C481-94E7912F9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088" y="394447"/>
            <a:ext cx="4103431" cy="13175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err="1">
                <a:solidFill>
                  <a:srgbClr val="C00000"/>
                </a:solidFill>
                <a:latin typeface="Corbel"/>
              </a:rPr>
              <a:t>Физическое</a:t>
            </a:r>
            <a:r>
              <a:rPr lang="en-US" sz="3600" b="1">
                <a:solidFill>
                  <a:srgbClr val="C00000"/>
                </a:solidFill>
                <a:latin typeface="Corbel"/>
              </a:rPr>
              <a:t> </a:t>
            </a:r>
            <a:r>
              <a:rPr lang="en-US" sz="3600" b="1" err="1">
                <a:solidFill>
                  <a:srgbClr val="C00000"/>
                </a:solidFill>
                <a:latin typeface="Corbel"/>
              </a:rPr>
              <a:t>проектирование</a:t>
            </a:r>
            <a:endParaRPr lang="en-US">
              <a:solidFill>
                <a:srgbClr val="C00000"/>
              </a:solidFill>
              <a:latin typeface="Corbel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EC81AC7-0904-49B9-B0A6-3EAE1BA9A3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13088" y="2552700"/>
            <a:ext cx="4103431" cy="33162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br>
              <a:rPr lang="en-US" sz="3200" dirty="0">
                <a:latin typeface="Corbel"/>
              </a:rPr>
            </a:br>
            <a:r>
              <a:rPr lang="en-US" sz="3200" dirty="0">
                <a:solidFill>
                  <a:schemeClr val="accent3"/>
                </a:solidFill>
                <a:latin typeface="Corbel"/>
              </a:rPr>
              <a:t>с </a:t>
            </a:r>
            <a:r>
              <a:rPr lang="en-US" sz="3200" dirty="0" err="1">
                <a:solidFill>
                  <a:schemeClr val="accent3"/>
                </a:solidFill>
                <a:latin typeface="Corbel"/>
              </a:rPr>
              <a:t>использованием</a:t>
            </a:r>
            <a:r>
              <a:rPr lang="en-US" sz="3200" dirty="0">
                <a:solidFill>
                  <a:schemeClr val="accent3"/>
                </a:solidFill>
                <a:latin typeface="Corbel"/>
              </a:rPr>
              <a:t> </a:t>
            </a:r>
            <a:r>
              <a:rPr lang="en-US" sz="3200" dirty="0" err="1">
                <a:solidFill>
                  <a:schemeClr val="accent3"/>
                </a:solidFill>
                <a:latin typeface="Corbel"/>
              </a:rPr>
              <a:t>веб-приложения</a:t>
            </a:r>
            <a:r>
              <a:rPr lang="en-US" sz="3200" dirty="0">
                <a:solidFill>
                  <a:schemeClr val="accent3"/>
                </a:solidFill>
                <a:latin typeface="Corbel"/>
              </a:rPr>
              <a:t> drаw.io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42ED25B-2932-0009-4D3E-9BD257166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300" y="448234"/>
            <a:ext cx="7704962" cy="597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455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272D2D-F77F-6941-AE44-D8CE96128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0E46700F-264C-005A-7EC8-1BEC2405B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508FD3B8-AE57-627E-DC85-820C2948C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4726FAF-17F8-4A34-0B0E-DA7254A9A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088" y="394447"/>
            <a:ext cx="4103431" cy="13175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err="1">
                <a:solidFill>
                  <a:srgbClr val="C00000"/>
                </a:solidFill>
                <a:latin typeface="Corbel"/>
              </a:rPr>
              <a:t>Физическое</a:t>
            </a:r>
            <a:r>
              <a:rPr lang="en-US" sz="3600" b="1">
                <a:solidFill>
                  <a:srgbClr val="C00000"/>
                </a:solidFill>
                <a:latin typeface="Corbel"/>
              </a:rPr>
              <a:t> </a:t>
            </a:r>
            <a:r>
              <a:rPr lang="en-US" sz="3600" b="1" err="1">
                <a:solidFill>
                  <a:srgbClr val="C00000"/>
                </a:solidFill>
                <a:latin typeface="Corbel"/>
              </a:rPr>
              <a:t>проектирование</a:t>
            </a:r>
            <a:endParaRPr lang="en-US">
              <a:solidFill>
                <a:srgbClr val="C00000"/>
              </a:solidFill>
              <a:latin typeface="Corbel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1841A23-F22F-60F0-6F11-9174ED3102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13087" y="2182906"/>
            <a:ext cx="4103431" cy="394381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ctr"/>
            <a:br>
              <a:rPr lang="en-US" sz="3200" dirty="0">
                <a:latin typeface="Corbel"/>
              </a:rPr>
            </a:br>
            <a:r>
              <a:rPr lang="en-US" sz="2800" b="1" dirty="0" err="1">
                <a:solidFill>
                  <a:schemeClr val="accent3"/>
                </a:solidFill>
                <a:latin typeface="Corbel"/>
              </a:rPr>
              <a:t>Создание</a:t>
            </a:r>
            <a:r>
              <a:rPr lang="en-US" sz="2800" b="1" dirty="0">
                <a:solidFill>
                  <a:schemeClr val="accent3"/>
                </a:solidFill>
                <a:latin typeface="Corbel"/>
              </a:rPr>
              <a:t> </a:t>
            </a:r>
            <a:r>
              <a:rPr lang="en-US" sz="2800" b="1" dirty="0" err="1">
                <a:solidFill>
                  <a:schemeClr val="accent3"/>
                </a:solidFill>
                <a:latin typeface="Corbel"/>
              </a:rPr>
              <a:t>таблиц</a:t>
            </a:r>
            <a:br>
              <a:rPr lang="en-US" sz="2800" dirty="0">
                <a:solidFill>
                  <a:schemeClr val="accent3"/>
                </a:solidFill>
                <a:latin typeface="Corbel"/>
              </a:rPr>
            </a:br>
            <a:endParaRPr lang="en-US" sz="2800" b="1" dirty="0">
              <a:solidFill>
                <a:schemeClr val="accent3"/>
              </a:solidFill>
              <a:latin typeface="Corbel"/>
            </a:endParaRPr>
          </a:p>
          <a:p>
            <a:pPr algn="ctr"/>
            <a:r>
              <a:rPr lang="en-US" sz="2800" dirty="0">
                <a:solidFill>
                  <a:schemeClr val="accent3"/>
                </a:solidFill>
                <a:latin typeface="Corbel"/>
              </a:rPr>
              <a:t> </a:t>
            </a:r>
            <a:br>
              <a:rPr lang="en-US" sz="2800" dirty="0">
                <a:solidFill>
                  <a:schemeClr val="accent3"/>
                </a:solidFill>
                <a:latin typeface="Corbel"/>
              </a:rPr>
            </a:br>
            <a:r>
              <a:rPr lang="en-US" sz="2800" dirty="0">
                <a:solidFill>
                  <a:schemeClr val="accent3"/>
                </a:solidFill>
                <a:latin typeface="Corbel"/>
              </a:rPr>
              <a:t>с </a:t>
            </a:r>
            <a:r>
              <a:rPr lang="en-US" sz="2800" dirty="0" err="1">
                <a:solidFill>
                  <a:schemeClr val="accent3"/>
                </a:solidFill>
                <a:latin typeface="Corbel"/>
              </a:rPr>
              <a:t>использованием</a:t>
            </a:r>
            <a:br>
              <a:rPr lang="en-US" sz="2800" dirty="0">
                <a:solidFill>
                  <a:schemeClr val="accent3"/>
                </a:solidFill>
                <a:latin typeface="Corbel"/>
              </a:rPr>
            </a:br>
            <a:r>
              <a:rPr lang="en-US" sz="2800" dirty="0">
                <a:solidFill>
                  <a:schemeClr val="accent3"/>
                </a:solidFill>
                <a:latin typeface="Corbel"/>
              </a:rPr>
              <a:t> MS SQL Server Management Studio </a:t>
            </a:r>
            <a:endParaRPr lang="en-US" sz="2800" dirty="0">
              <a:solidFill>
                <a:schemeClr val="accent3"/>
              </a:solidFill>
              <a:latin typeface="Neue Haas Grotesk Text Pro"/>
            </a:endParaRPr>
          </a:p>
          <a:p>
            <a:pPr algn="ctr"/>
            <a:r>
              <a:rPr lang="en-US" sz="2800" dirty="0">
                <a:solidFill>
                  <a:schemeClr val="accent3"/>
                </a:solidFill>
                <a:latin typeface="Corbel"/>
              </a:rPr>
              <a:t>(SSMS)</a:t>
            </a:r>
            <a:endParaRPr lang="en-US" sz="2800" dirty="0">
              <a:solidFill>
                <a:schemeClr val="accent3"/>
              </a:solidFill>
            </a:endParaRPr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801E0AD-BBED-7854-0DB4-599A4E55B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418" y="17264"/>
            <a:ext cx="4491082" cy="682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08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A71FEE-D369-96F5-C856-356A42F4C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3EABB45A-F4B4-8FF3-04AA-BD5B3DA24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9C1FF9E5-3313-9BC6-F29E-91A309793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44797AA-F6E3-24A4-B0DC-910293698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088" y="394447"/>
            <a:ext cx="4103431" cy="13175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err="1">
                <a:solidFill>
                  <a:srgbClr val="C00000"/>
                </a:solidFill>
                <a:latin typeface="Corbel"/>
              </a:rPr>
              <a:t>Физическое</a:t>
            </a:r>
            <a:r>
              <a:rPr lang="en-US" sz="3600" b="1">
                <a:solidFill>
                  <a:srgbClr val="C00000"/>
                </a:solidFill>
                <a:latin typeface="Corbel"/>
              </a:rPr>
              <a:t> </a:t>
            </a:r>
            <a:r>
              <a:rPr lang="en-US" sz="3600" b="1" err="1">
                <a:solidFill>
                  <a:srgbClr val="C00000"/>
                </a:solidFill>
                <a:latin typeface="Corbel"/>
              </a:rPr>
              <a:t>проектирование</a:t>
            </a:r>
            <a:endParaRPr lang="en-US">
              <a:solidFill>
                <a:srgbClr val="C00000"/>
              </a:solidFill>
              <a:latin typeface="Corbel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37E7678-9BD3-0903-7D07-CBD50E2AD5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13087" y="2182906"/>
            <a:ext cx="4103431" cy="39438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br>
              <a:rPr lang="en-US" sz="3200" dirty="0">
                <a:latin typeface="Corbel"/>
              </a:rPr>
            </a:br>
            <a:r>
              <a:rPr lang="en-US" sz="3000" b="1" dirty="0" err="1">
                <a:solidFill>
                  <a:schemeClr val="accent3"/>
                </a:solidFill>
                <a:latin typeface="Corbel"/>
              </a:rPr>
              <a:t>Добавление</a:t>
            </a:r>
            <a:r>
              <a:rPr lang="en-US" sz="3000" b="1" dirty="0">
                <a:solidFill>
                  <a:schemeClr val="accent3"/>
                </a:solidFill>
                <a:latin typeface="Corbel"/>
              </a:rPr>
              <a:t> </a:t>
            </a:r>
            <a:r>
              <a:rPr lang="en-US" sz="3000" b="1" dirty="0" err="1">
                <a:solidFill>
                  <a:schemeClr val="accent3"/>
                </a:solidFill>
                <a:latin typeface="Corbel"/>
              </a:rPr>
              <a:t>ограничений</a:t>
            </a:r>
            <a:endParaRPr lang="en-US" sz="3000" b="1" dirty="0">
              <a:solidFill>
                <a:schemeClr val="accent3"/>
              </a:solidFill>
              <a:latin typeface="Corbel"/>
            </a:endParaRPr>
          </a:p>
          <a:p>
            <a:pPr algn="ctr"/>
            <a:r>
              <a:rPr lang="en-US" sz="2800" dirty="0">
                <a:solidFill>
                  <a:schemeClr val="accent3"/>
                </a:solidFill>
                <a:latin typeface="Corbel"/>
              </a:rPr>
              <a:t> </a:t>
            </a:r>
            <a:br>
              <a:rPr lang="en-US" sz="2800" dirty="0">
                <a:solidFill>
                  <a:schemeClr val="accent3"/>
                </a:solidFill>
                <a:latin typeface="Corbel"/>
              </a:rPr>
            </a:br>
            <a:endParaRPr lang="en-US" sz="2800" dirty="0">
              <a:solidFill>
                <a:schemeClr val="accent3"/>
              </a:solidFill>
              <a:latin typeface="Corbel"/>
            </a:endParaRPr>
          </a:p>
        </p:txBody>
      </p:sp>
      <p:pic>
        <p:nvPicPr>
          <p:cNvPr id="2" name="Picture 1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5420411A-C757-7E64-6C18-B75803224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418" y="265322"/>
            <a:ext cx="7528384" cy="629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768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82094E-3A10-EA95-F828-4489E428F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80A6C6B9-26F6-9D6C-A623-2F337AE55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779D6B20-8F5C-BC3A-5BE9-88A29129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D692B87-D8AF-80BA-F805-35B72F042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63" y="1242266"/>
            <a:ext cx="4103431" cy="131752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 dirty="0" err="1">
                <a:solidFill>
                  <a:srgbClr val="C00000"/>
                </a:solidFill>
                <a:latin typeface="Corbel"/>
              </a:rPr>
              <a:t>Заполнение</a:t>
            </a:r>
            <a:r>
              <a:rPr lang="en-US" sz="3600" dirty="0">
                <a:solidFill>
                  <a:srgbClr val="C00000"/>
                </a:solidFill>
                <a:latin typeface="Corbel"/>
              </a:rPr>
              <a:t> </a:t>
            </a:r>
            <a:r>
              <a:rPr lang="en-US" sz="3600" dirty="0" err="1">
                <a:solidFill>
                  <a:srgbClr val="C00000"/>
                </a:solidFill>
                <a:latin typeface="Corbel"/>
              </a:rPr>
              <a:t>таблиц</a:t>
            </a:r>
            <a:r>
              <a:rPr lang="en-US" sz="3600" dirty="0">
                <a:solidFill>
                  <a:srgbClr val="C00000"/>
                </a:solidFill>
                <a:latin typeface="Corbel"/>
              </a:rPr>
              <a:t> </a:t>
            </a:r>
            <a:r>
              <a:rPr lang="en-US" sz="3600" dirty="0" err="1">
                <a:solidFill>
                  <a:srgbClr val="C00000"/>
                </a:solidFill>
                <a:latin typeface="Corbel"/>
              </a:rPr>
              <a:t>тестовыми</a:t>
            </a:r>
            <a:r>
              <a:rPr lang="en-US" sz="3600" dirty="0">
                <a:solidFill>
                  <a:srgbClr val="C00000"/>
                </a:solidFill>
                <a:latin typeface="Corbel"/>
              </a:rPr>
              <a:t> </a:t>
            </a:r>
            <a:r>
              <a:rPr lang="en-US" sz="3600" dirty="0" err="1">
                <a:solidFill>
                  <a:srgbClr val="C00000"/>
                </a:solidFill>
                <a:latin typeface="Corbel"/>
              </a:rPr>
              <a:t>данными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4FF0D72-F524-6127-73D9-E1900D8114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0076" y="3015205"/>
            <a:ext cx="4102473" cy="253956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ctr"/>
            <a:br>
              <a:rPr lang="en-US" sz="3200" dirty="0">
                <a:latin typeface="Corbel"/>
              </a:rPr>
            </a:br>
            <a:r>
              <a:rPr lang="en-US" sz="3200" dirty="0" err="1">
                <a:solidFill>
                  <a:schemeClr val="accent3"/>
                </a:solidFill>
                <a:latin typeface="Corbel"/>
              </a:rPr>
              <a:t>Заполнение</a:t>
            </a:r>
            <a:r>
              <a:rPr lang="en-US" sz="3200" dirty="0">
                <a:solidFill>
                  <a:schemeClr val="accent3"/>
                </a:solidFill>
                <a:latin typeface="Corbel"/>
              </a:rPr>
              <a:t> </a:t>
            </a:r>
            <a:r>
              <a:rPr lang="en-US" sz="3200" dirty="0" err="1">
                <a:solidFill>
                  <a:schemeClr val="accent3"/>
                </a:solidFill>
                <a:latin typeface="Corbel"/>
              </a:rPr>
              <a:t>таблиц</a:t>
            </a:r>
            <a:r>
              <a:rPr lang="en-US" sz="3200" dirty="0">
                <a:solidFill>
                  <a:schemeClr val="accent3"/>
                </a:solidFill>
                <a:latin typeface="Corbel"/>
              </a:rPr>
              <a:t> </a:t>
            </a:r>
            <a:r>
              <a:rPr lang="en-US" sz="3200" dirty="0" err="1">
                <a:solidFill>
                  <a:schemeClr val="accent3"/>
                </a:solidFill>
                <a:latin typeface="Corbel"/>
              </a:rPr>
              <a:t>тестовыми</a:t>
            </a:r>
            <a:r>
              <a:rPr lang="en-US" sz="3200" dirty="0">
                <a:solidFill>
                  <a:schemeClr val="accent3"/>
                </a:solidFill>
                <a:latin typeface="Corbel"/>
              </a:rPr>
              <a:t> </a:t>
            </a:r>
            <a:r>
              <a:rPr lang="en-US" sz="3200" dirty="0" err="1">
                <a:solidFill>
                  <a:schemeClr val="accent3"/>
                </a:solidFill>
                <a:latin typeface="Corbel"/>
              </a:rPr>
              <a:t>данными</a:t>
            </a:r>
            <a:endParaRPr lang="en-US" sz="3000" b="1" dirty="0">
              <a:solidFill>
                <a:schemeClr val="accent3"/>
              </a:solidFill>
              <a:latin typeface="Corbel"/>
            </a:endParaRPr>
          </a:p>
          <a:p>
            <a:pPr algn="ctr"/>
            <a:r>
              <a:rPr lang="en-US" sz="2800" dirty="0">
                <a:solidFill>
                  <a:srgbClr val="F1B9A4"/>
                </a:solidFill>
                <a:latin typeface="Corbel"/>
              </a:rPr>
              <a:t> </a:t>
            </a:r>
            <a:br>
              <a:rPr lang="en-US" sz="2800" dirty="0">
                <a:latin typeface="Corbel"/>
              </a:rPr>
            </a:br>
            <a:endParaRPr lang="en-US" sz="2800" dirty="0">
              <a:solidFill>
                <a:srgbClr val="F1B9A4"/>
              </a:solidFill>
              <a:latin typeface="Corbel"/>
            </a:endParaRPr>
          </a:p>
        </p:txBody>
      </p:sp>
      <p:pic>
        <p:nvPicPr>
          <p:cNvPr id="4" name="Picture 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1F8CA47F-7904-4EB4-6812-81BC18F98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240" y="310820"/>
            <a:ext cx="7258686" cy="630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546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68764D-4353-0C8D-1134-36613EF16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BD51E8C2-2AEC-8101-114C-48260854B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3C6DE624-FB7F-8DB0-DFEB-7B065CAAC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82CF23E-FB0A-B601-0653-F9C467A6B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118" y="1374161"/>
            <a:ext cx="4103431" cy="131752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 err="1">
                <a:solidFill>
                  <a:srgbClr val="C00000"/>
                </a:solidFill>
                <a:latin typeface="Corbel"/>
              </a:rPr>
              <a:t>Заполнение</a:t>
            </a:r>
            <a:r>
              <a:rPr lang="en-US" sz="3600">
                <a:solidFill>
                  <a:srgbClr val="C00000"/>
                </a:solidFill>
                <a:latin typeface="Corbel"/>
              </a:rPr>
              <a:t> </a:t>
            </a:r>
            <a:r>
              <a:rPr lang="en-US" sz="3600" err="1">
                <a:solidFill>
                  <a:srgbClr val="C00000"/>
                </a:solidFill>
                <a:latin typeface="Corbel"/>
              </a:rPr>
              <a:t>таблиц</a:t>
            </a:r>
            <a:r>
              <a:rPr lang="en-US" sz="3600">
                <a:solidFill>
                  <a:srgbClr val="C00000"/>
                </a:solidFill>
                <a:latin typeface="Corbel"/>
              </a:rPr>
              <a:t> </a:t>
            </a:r>
            <a:r>
              <a:rPr lang="en-US" sz="3600" err="1">
                <a:solidFill>
                  <a:srgbClr val="C00000"/>
                </a:solidFill>
                <a:latin typeface="Corbel"/>
              </a:rPr>
              <a:t>тестовыми</a:t>
            </a:r>
            <a:r>
              <a:rPr lang="en-US" sz="3600">
                <a:solidFill>
                  <a:srgbClr val="C00000"/>
                </a:solidFill>
                <a:latin typeface="Corbel"/>
              </a:rPr>
              <a:t> </a:t>
            </a:r>
            <a:r>
              <a:rPr lang="en-US" sz="3600" err="1">
                <a:solidFill>
                  <a:srgbClr val="C00000"/>
                </a:solidFill>
                <a:latin typeface="Corbel"/>
              </a:rPr>
              <a:t>данными</a:t>
            </a:r>
            <a:endParaRPr lang="en-US" err="1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B6FEBE1-035D-5B53-D126-272B75D532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8528" y="2690633"/>
            <a:ext cx="4102473" cy="25395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br>
              <a:rPr lang="en-US" sz="3200" dirty="0">
                <a:latin typeface="Corbel"/>
              </a:rPr>
            </a:br>
            <a:r>
              <a:rPr lang="en-US" sz="2400" dirty="0" err="1">
                <a:solidFill>
                  <a:schemeClr val="accent3"/>
                </a:solidFill>
                <a:latin typeface="Corbel"/>
              </a:rPr>
              <a:t>Тестирование</a:t>
            </a:r>
            <a:r>
              <a:rPr lang="en-US" sz="2400" dirty="0">
                <a:solidFill>
                  <a:schemeClr val="accent3"/>
                </a:solidFill>
                <a:latin typeface="Corbel"/>
              </a:rPr>
              <a:t> БД</a:t>
            </a:r>
            <a:endParaRPr lang="en-US" sz="3000" b="1" dirty="0">
              <a:solidFill>
                <a:schemeClr val="accent3"/>
              </a:solidFill>
              <a:latin typeface="Corbel"/>
            </a:endParaRPr>
          </a:p>
          <a:p>
            <a:pPr algn="ctr"/>
            <a:r>
              <a:rPr lang="en-US" sz="2800" dirty="0">
                <a:solidFill>
                  <a:srgbClr val="F1B9A4"/>
                </a:solidFill>
                <a:latin typeface="Corbel"/>
              </a:rPr>
              <a:t> </a:t>
            </a:r>
            <a:br>
              <a:rPr lang="en-US" sz="2800" dirty="0">
                <a:latin typeface="Corbel"/>
              </a:rPr>
            </a:br>
            <a:endParaRPr lang="en-US" sz="2800" dirty="0">
              <a:solidFill>
                <a:srgbClr val="F1B9A4"/>
              </a:solidFill>
              <a:latin typeface="Corbel"/>
            </a:endParaRPr>
          </a:p>
        </p:txBody>
      </p:sp>
      <p:pic>
        <p:nvPicPr>
          <p:cNvPr id="3" name="Рисунок 2" descr="Изображение выглядит как текст, снимок экрана, линия, Шрифт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8EF78662-A34E-FC4D-44E1-490BB250A6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49" t="15199" r="55690" b="42870"/>
          <a:stretch/>
        </p:blipFill>
        <p:spPr>
          <a:xfrm>
            <a:off x="5509011" y="1368614"/>
            <a:ext cx="5995280" cy="660142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Шрифт, линия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BD8AE65C-005C-2CF3-DE4A-DB68F16B15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345" r="44502" b="44138"/>
          <a:stretch/>
        </p:blipFill>
        <p:spPr>
          <a:xfrm>
            <a:off x="5628595" y="3592285"/>
            <a:ext cx="5881954" cy="71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152228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VTI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VanillaVTI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Vanilla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AACC6CF0-9F86-48CC-9C4E-CA578EE0A0A0}" vid="{3BDE51FE-56D6-4100-AFB5-5B4AEDCE2EF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343</Words>
  <Application>Microsoft Office PowerPoint</Application>
  <PresentationFormat>Широкоэкранный</PresentationFormat>
  <Paragraphs>56</Paragraphs>
  <Slides>21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2" baseType="lpstr">
      <vt:lpstr>VanillaVTI</vt:lpstr>
      <vt:lpstr>Презентация PowerPoint</vt:lpstr>
      <vt:lpstr>Содержание проекта </vt:lpstr>
      <vt:lpstr>Концептуальное проектирование </vt:lpstr>
      <vt:lpstr>Логическое проектирование</vt:lpstr>
      <vt:lpstr>Физическое проектирование</vt:lpstr>
      <vt:lpstr>Физическое проектирование</vt:lpstr>
      <vt:lpstr>Физическое проектирование</vt:lpstr>
      <vt:lpstr>Заполнение таблиц тестовыми данными</vt:lpstr>
      <vt:lpstr>Заполнение таблиц тестовыми данными</vt:lpstr>
      <vt:lpstr>Создание объектов</vt:lpstr>
      <vt:lpstr>Создание  пакетов ETL</vt:lpstr>
      <vt:lpstr>Визуализация данных в  Power BI  создание  Tooltip</vt:lpstr>
      <vt:lpstr>Визуализация данных в  Power BI  создание  Bookmark</vt:lpstr>
      <vt:lpstr>Визуализация данных в  Power BI  создание  Drill through</vt:lpstr>
      <vt:lpstr>Визуализация данных в  Power BI  создание  Filter Panel</vt:lpstr>
      <vt:lpstr>Визуализация данных в  Tableau</vt:lpstr>
      <vt:lpstr>Визуализация данных в  Tableau  создание  Filter Panel</vt:lpstr>
      <vt:lpstr>Создание ETL пакета в  DOMO  </vt:lpstr>
      <vt:lpstr>Визуализация данных в  DOMO  </vt:lpstr>
      <vt:lpstr>Визуализация данных в DOMO создание APP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>Tatsiana Grinkina</cp:lastModifiedBy>
  <cp:revision>181</cp:revision>
  <dcterms:created xsi:type="dcterms:W3CDTF">2025-04-14T18:52:16Z</dcterms:created>
  <dcterms:modified xsi:type="dcterms:W3CDTF">2025-04-22T19:38:13Z</dcterms:modified>
</cp:coreProperties>
</file>